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E7819-3F37-460F-A036-71192A76C8D7}">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21558"/>
    <a:srgbClr val="F2A80C"/>
    <a:srgbClr val="0CA5DB"/>
    <a:srgbClr val="249E19"/>
    <a:srgbClr val="F11459"/>
    <a:srgbClr val="2744C1"/>
    <a:srgbClr val="27A11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16A33-D413-4593-BBB9-98BE42F75BE3}" v="2" dt="2022-09-10T09:36:27.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5CABA-07EC-46AB-82AF-796F1D74A7E9}" type="datetimeFigureOut">
              <a:rPr lang="en-US" smtClean="0"/>
              <a:t>10-Sep-22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BD8F3-2524-4FF6-ABC5-B7F8E4B76782}" type="slidenum">
              <a:rPr lang="en-US" smtClean="0"/>
              <a:t>‹#›</a:t>
            </a:fld>
            <a:endParaRPr lang="en-US"/>
          </a:p>
        </p:txBody>
      </p:sp>
    </p:spTree>
    <p:extLst>
      <p:ext uri="{BB962C8B-B14F-4D97-AF65-F5344CB8AC3E}">
        <p14:creationId xmlns:p14="http://schemas.microsoft.com/office/powerpoint/2010/main" val="2226702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6726-B3C7-442B-9A7C-249FBEAF2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72222D-E8AB-49D7-9637-2CB87EB10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1ED014-57BB-4AE7-9824-AFDFD92BD587}"/>
              </a:ext>
            </a:extLst>
          </p:cNvPr>
          <p:cNvSpPr>
            <a:spLocks noGrp="1"/>
          </p:cNvSpPr>
          <p:nvPr>
            <p:ph type="dt" sz="half" idx="10"/>
          </p:nvPr>
        </p:nvSpPr>
        <p:spPr/>
        <p:txBody>
          <a:bodyPr/>
          <a:lstStyle/>
          <a:p>
            <a:fld id="{E5C36BDE-46C4-4F43-8928-D11C5E872EC3}" type="datetime1">
              <a:rPr lang="en-US" smtClean="0"/>
              <a:t>10-Sep-22</a:t>
            </a:fld>
            <a:endParaRPr lang="en-US"/>
          </a:p>
        </p:txBody>
      </p:sp>
      <p:sp>
        <p:nvSpPr>
          <p:cNvPr id="5" name="Footer Placeholder 4">
            <a:extLst>
              <a:ext uri="{FF2B5EF4-FFF2-40B4-BE49-F238E27FC236}">
                <a16:creationId xmlns:a16="http://schemas.microsoft.com/office/drawing/2014/main" id="{1885B65A-62EA-444F-85F8-7ACB30B6E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D1722-6506-41BA-829B-4C934A8D46FA}"/>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84798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63ED-2B0A-42CC-9388-48DE9A42A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57D055-8C85-49F9-A1F1-D3F3FF3CD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A4D6-023C-4B94-8BEA-B50532B1C387}"/>
              </a:ext>
            </a:extLst>
          </p:cNvPr>
          <p:cNvSpPr>
            <a:spLocks noGrp="1"/>
          </p:cNvSpPr>
          <p:nvPr>
            <p:ph type="dt" sz="half" idx="10"/>
          </p:nvPr>
        </p:nvSpPr>
        <p:spPr/>
        <p:txBody>
          <a:bodyPr/>
          <a:lstStyle/>
          <a:p>
            <a:fld id="{89EE3400-A423-4E6E-93D9-9BE71E73D975}" type="datetime1">
              <a:rPr lang="en-US" smtClean="0"/>
              <a:t>10-Sep-22</a:t>
            </a:fld>
            <a:endParaRPr lang="en-US"/>
          </a:p>
        </p:txBody>
      </p:sp>
      <p:sp>
        <p:nvSpPr>
          <p:cNvPr id="5" name="Footer Placeholder 4">
            <a:extLst>
              <a:ext uri="{FF2B5EF4-FFF2-40B4-BE49-F238E27FC236}">
                <a16:creationId xmlns:a16="http://schemas.microsoft.com/office/drawing/2014/main" id="{8EC34F34-E73A-4EF4-8364-BB96F3443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2C2C2-D1A6-4786-8080-B8FD740B8734}"/>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19606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99589-AF5F-482E-A38E-AD69C8D4EF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62C221-D906-4475-BFA8-5E9E398568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8F031-5102-4D6E-8D86-E65AB5E77F00}"/>
              </a:ext>
            </a:extLst>
          </p:cNvPr>
          <p:cNvSpPr>
            <a:spLocks noGrp="1"/>
          </p:cNvSpPr>
          <p:nvPr>
            <p:ph type="dt" sz="half" idx="10"/>
          </p:nvPr>
        </p:nvSpPr>
        <p:spPr/>
        <p:txBody>
          <a:bodyPr/>
          <a:lstStyle/>
          <a:p>
            <a:fld id="{30D06670-63EA-456F-898E-31860A31C406}" type="datetime1">
              <a:rPr lang="en-US" smtClean="0"/>
              <a:t>10-Sep-22</a:t>
            </a:fld>
            <a:endParaRPr lang="en-US"/>
          </a:p>
        </p:txBody>
      </p:sp>
      <p:sp>
        <p:nvSpPr>
          <p:cNvPr id="5" name="Footer Placeholder 4">
            <a:extLst>
              <a:ext uri="{FF2B5EF4-FFF2-40B4-BE49-F238E27FC236}">
                <a16:creationId xmlns:a16="http://schemas.microsoft.com/office/drawing/2014/main" id="{E3E585B6-526C-4258-A911-C2E81D650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4454A-E726-40C4-8113-9284EF152C2B}"/>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619969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2CD9-C513-4080-8C87-813E926A7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2AB46-0AB5-4B92-822F-9C0787EC4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CE92F-4E49-4891-9789-CC0846D36401}"/>
              </a:ext>
            </a:extLst>
          </p:cNvPr>
          <p:cNvSpPr>
            <a:spLocks noGrp="1"/>
          </p:cNvSpPr>
          <p:nvPr>
            <p:ph type="dt" sz="half" idx="10"/>
          </p:nvPr>
        </p:nvSpPr>
        <p:spPr/>
        <p:txBody>
          <a:bodyPr/>
          <a:lstStyle/>
          <a:p>
            <a:fld id="{B47687BA-8D56-47AB-B563-78382CF160F0}" type="datetime1">
              <a:rPr lang="en-US" smtClean="0"/>
              <a:t>10-Sep-22</a:t>
            </a:fld>
            <a:endParaRPr lang="en-US"/>
          </a:p>
        </p:txBody>
      </p:sp>
      <p:sp>
        <p:nvSpPr>
          <p:cNvPr id="5" name="Footer Placeholder 4">
            <a:extLst>
              <a:ext uri="{FF2B5EF4-FFF2-40B4-BE49-F238E27FC236}">
                <a16:creationId xmlns:a16="http://schemas.microsoft.com/office/drawing/2014/main" id="{9FCD10A4-ACA4-4E1A-B179-00FDAC4F0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3E85F-75A8-4686-B348-332A7B8AA47B}"/>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01260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9BB4-362D-4E36-92A3-E1A0ECF14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37C8A7-308D-4418-9AB5-5D0D88387A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71D4B8-34E3-4D18-8283-6A73F3ECDFEC}"/>
              </a:ext>
            </a:extLst>
          </p:cNvPr>
          <p:cNvSpPr>
            <a:spLocks noGrp="1"/>
          </p:cNvSpPr>
          <p:nvPr>
            <p:ph type="dt" sz="half" idx="10"/>
          </p:nvPr>
        </p:nvSpPr>
        <p:spPr/>
        <p:txBody>
          <a:bodyPr/>
          <a:lstStyle/>
          <a:p>
            <a:fld id="{EB68F3C9-3444-484C-B7B0-B15140F1F34E}" type="datetime1">
              <a:rPr lang="en-US" smtClean="0"/>
              <a:t>10-Sep-22</a:t>
            </a:fld>
            <a:endParaRPr lang="en-US"/>
          </a:p>
        </p:txBody>
      </p:sp>
      <p:sp>
        <p:nvSpPr>
          <p:cNvPr id="5" name="Footer Placeholder 4">
            <a:extLst>
              <a:ext uri="{FF2B5EF4-FFF2-40B4-BE49-F238E27FC236}">
                <a16:creationId xmlns:a16="http://schemas.microsoft.com/office/drawing/2014/main" id="{8E178C2E-24F6-4855-A79B-21BE2EAB1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4204C-C1AC-4814-B6F6-CF188C518C53}"/>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5330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C6C0-0024-4665-B1C7-7933ED5FE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28626-BDDD-4DC7-AB93-7C0C41E72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9AC078-B5F5-4CE6-ABC4-847FCEBBA6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CE848-A986-4F9C-A69B-20BFB628A7CE}"/>
              </a:ext>
            </a:extLst>
          </p:cNvPr>
          <p:cNvSpPr>
            <a:spLocks noGrp="1"/>
          </p:cNvSpPr>
          <p:nvPr>
            <p:ph type="dt" sz="half" idx="10"/>
          </p:nvPr>
        </p:nvSpPr>
        <p:spPr/>
        <p:txBody>
          <a:bodyPr/>
          <a:lstStyle/>
          <a:p>
            <a:fld id="{30C0573A-8472-4A2F-8BEE-D646C6F5E293}" type="datetime1">
              <a:rPr lang="en-US" smtClean="0"/>
              <a:t>10-Sep-22</a:t>
            </a:fld>
            <a:endParaRPr lang="en-US"/>
          </a:p>
        </p:txBody>
      </p:sp>
      <p:sp>
        <p:nvSpPr>
          <p:cNvPr id="6" name="Footer Placeholder 5">
            <a:extLst>
              <a:ext uri="{FF2B5EF4-FFF2-40B4-BE49-F238E27FC236}">
                <a16:creationId xmlns:a16="http://schemas.microsoft.com/office/drawing/2014/main" id="{CB226A4D-8A49-4CAC-B26B-0B29154B0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2F2CC-A1E9-46A7-803B-D7B7BF0BB361}"/>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7675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EBCD-BE04-4EBB-8AE4-53D1ADF21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DDF6DA-DC97-49D9-B3B4-BF436DF28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DFA8B-FEEE-44C9-9828-ED74236549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168E9-16F4-4EF6-A324-E342E42AE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A5A68-AB7E-4802-9910-6EB3BFE91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4AC0E7-B557-4BCF-94BA-349D3D261623}"/>
              </a:ext>
            </a:extLst>
          </p:cNvPr>
          <p:cNvSpPr>
            <a:spLocks noGrp="1"/>
          </p:cNvSpPr>
          <p:nvPr>
            <p:ph type="dt" sz="half" idx="10"/>
          </p:nvPr>
        </p:nvSpPr>
        <p:spPr/>
        <p:txBody>
          <a:bodyPr/>
          <a:lstStyle/>
          <a:p>
            <a:fld id="{8D452245-376F-4BC7-B8EB-EB7E26962822}" type="datetime1">
              <a:rPr lang="en-US" smtClean="0"/>
              <a:t>10-Sep-22</a:t>
            </a:fld>
            <a:endParaRPr lang="en-US"/>
          </a:p>
        </p:txBody>
      </p:sp>
      <p:sp>
        <p:nvSpPr>
          <p:cNvPr id="8" name="Footer Placeholder 7">
            <a:extLst>
              <a:ext uri="{FF2B5EF4-FFF2-40B4-BE49-F238E27FC236}">
                <a16:creationId xmlns:a16="http://schemas.microsoft.com/office/drawing/2014/main" id="{20312011-AFE3-4B78-847E-8346C36BCE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F6340-DE17-4893-8CC2-47F4CA109E49}"/>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46014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D822-BF1C-4FE0-90C3-79E175386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78F79A-C2E7-4807-A579-937DD1239959}"/>
              </a:ext>
            </a:extLst>
          </p:cNvPr>
          <p:cNvSpPr>
            <a:spLocks noGrp="1"/>
          </p:cNvSpPr>
          <p:nvPr>
            <p:ph type="dt" sz="half" idx="10"/>
          </p:nvPr>
        </p:nvSpPr>
        <p:spPr/>
        <p:txBody>
          <a:bodyPr/>
          <a:lstStyle/>
          <a:p>
            <a:fld id="{6C0BA1E6-066A-4A4B-9D02-0BBA52D784A8}" type="datetime1">
              <a:rPr lang="en-US" smtClean="0"/>
              <a:t>10-Sep-22</a:t>
            </a:fld>
            <a:endParaRPr lang="en-US"/>
          </a:p>
        </p:txBody>
      </p:sp>
      <p:sp>
        <p:nvSpPr>
          <p:cNvPr id="4" name="Footer Placeholder 3">
            <a:extLst>
              <a:ext uri="{FF2B5EF4-FFF2-40B4-BE49-F238E27FC236}">
                <a16:creationId xmlns:a16="http://schemas.microsoft.com/office/drawing/2014/main" id="{0AA76BE1-95F5-414A-8A1B-5BD04862A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7AF5F8-40D4-4FE8-B1A9-82E92EA58920}"/>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75494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383FB-172B-4637-A4C1-DF0464EE3CCC}"/>
              </a:ext>
            </a:extLst>
          </p:cNvPr>
          <p:cNvSpPr>
            <a:spLocks noGrp="1"/>
          </p:cNvSpPr>
          <p:nvPr>
            <p:ph type="dt" sz="half" idx="10"/>
          </p:nvPr>
        </p:nvSpPr>
        <p:spPr/>
        <p:txBody>
          <a:bodyPr/>
          <a:lstStyle/>
          <a:p>
            <a:fld id="{41716A28-7397-49EF-8577-7520D3E0CD03}" type="datetime1">
              <a:rPr lang="en-US" smtClean="0"/>
              <a:t>10-Sep-22</a:t>
            </a:fld>
            <a:endParaRPr lang="en-US"/>
          </a:p>
        </p:txBody>
      </p:sp>
      <p:sp>
        <p:nvSpPr>
          <p:cNvPr id="3" name="Footer Placeholder 2">
            <a:extLst>
              <a:ext uri="{FF2B5EF4-FFF2-40B4-BE49-F238E27FC236}">
                <a16:creationId xmlns:a16="http://schemas.microsoft.com/office/drawing/2014/main" id="{B132F831-1587-4E44-970A-942B1C1571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2C41A5-D19A-4188-923E-1D23C0BC8ACC}"/>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228927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4E8C-7E5D-4529-8C66-87392996B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282E4-2BA2-40E6-B3F7-ABE35C0E1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D8CBB9-5D8D-461A-BBE1-7AE560B84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CDA44A-97CD-41C8-BA46-86B5BA20E5BC}"/>
              </a:ext>
            </a:extLst>
          </p:cNvPr>
          <p:cNvSpPr>
            <a:spLocks noGrp="1"/>
          </p:cNvSpPr>
          <p:nvPr>
            <p:ph type="dt" sz="half" idx="10"/>
          </p:nvPr>
        </p:nvSpPr>
        <p:spPr/>
        <p:txBody>
          <a:bodyPr/>
          <a:lstStyle/>
          <a:p>
            <a:fld id="{92C1EE4D-54ED-461D-8ED8-1BDB69919A23}" type="datetime1">
              <a:rPr lang="en-US" smtClean="0"/>
              <a:t>10-Sep-22</a:t>
            </a:fld>
            <a:endParaRPr lang="en-US"/>
          </a:p>
        </p:txBody>
      </p:sp>
      <p:sp>
        <p:nvSpPr>
          <p:cNvPr id="6" name="Footer Placeholder 5">
            <a:extLst>
              <a:ext uri="{FF2B5EF4-FFF2-40B4-BE49-F238E27FC236}">
                <a16:creationId xmlns:a16="http://schemas.microsoft.com/office/drawing/2014/main" id="{4B84845E-5098-4376-A620-F9ED3D8A6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A10D5-7BC6-4F3E-9E65-6DD507478DA7}"/>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30057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0EFA-94F1-460B-9A82-3FE9E7C405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7D8E27-51B3-418E-8DF2-2F73F137C9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47FD1F-0CB7-4F33-AEE8-49DD8E017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23B183-3EA2-4E1D-A657-EA065A5154F7}"/>
              </a:ext>
            </a:extLst>
          </p:cNvPr>
          <p:cNvSpPr>
            <a:spLocks noGrp="1"/>
          </p:cNvSpPr>
          <p:nvPr>
            <p:ph type="dt" sz="half" idx="10"/>
          </p:nvPr>
        </p:nvSpPr>
        <p:spPr/>
        <p:txBody>
          <a:bodyPr/>
          <a:lstStyle/>
          <a:p>
            <a:fld id="{F6E3E0A5-02F2-4E7A-9C25-0D635FDF134A}" type="datetime1">
              <a:rPr lang="en-US" smtClean="0"/>
              <a:t>10-Sep-22</a:t>
            </a:fld>
            <a:endParaRPr lang="en-US"/>
          </a:p>
        </p:txBody>
      </p:sp>
      <p:sp>
        <p:nvSpPr>
          <p:cNvPr id="6" name="Footer Placeholder 5">
            <a:extLst>
              <a:ext uri="{FF2B5EF4-FFF2-40B4-BE49-F238E27FC236}">
                <a16:creationId xmlns:a16="http://schemas.microsoft.com/office/drawing/2014/main" id="{E94E40FA-EB05-4A53-980E-61A5C0812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FB4A49-9AF1-42E9-BF95-63AE9DA1F8E2}"/>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64785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982EE-E43A-435C-8B89-C42EF8B61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27D35D-85FC-4B0F-AAA4-86112C907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1D016-42AF-498E-AF8D-C2081A7A3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2F6C2-1D55-436A-BD8E-308BC0AA1312}" type="datetime1">
              <a:rPr lang="en-US" smtClean="0"/>
              <a:t>10-Sep-22</a:t>
            </a:fld>
            <a:endParaRPr lang="en-US"/>
          </a:p>
        </p:txBody>
      </p:sp>
      <p:sp>
        <p:nvSpPr>
          <p:cNvPr id="5" name="Footer Placeholder 4">
            <a:extLst>
              <a:ext uri="{FF2B5EF4-FFF2-40B4-BE49-F238E27FC236}">
                <a16:creationId xmlns:a16="http://schemas.microsoft.com/office/drawing/2014/main" id="{6F19FDE7-22E6-447F-AF25-041C45061B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D808E-2CDB-4301-8EC8-202FF5CFD7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79D5E-A14D-4532-B82A-C6F3CF5BA179}" type="slidenum">
              <a:rPr lang="en-US" smtClean="0"/>
              <a:t>‹#›</a:t>
            </a:fld>
            <a:endParaRPr lang="en-US"/>
          </a:p>
        </p:txBody>
      </p:sp>
    </p:spTree>
    <p:extLst>
      <p:ext uri="{BB962C8B-B14F-4D97-AF65-F5344CB8AC3E}">
        <p14:creationId xmlns:p14="http://schemas.microsoft.com/office/powerpoint/2010/main" val="615589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F7D69-2C77-4290-9A0A-084D1DAEC9C4}"/>
              </a:ext>
            </a:extLst>
          </p:cNvPr>
          <p:cNvSpPr/>
          <p:nvPr/>
        </p:nvSpPr>
        <p:spPr>
          <a:xfrm>
            <a:off x="0" y="0"/>
            <a:ext cx="12192000" cy="6858000"/>
          </a:xfrm>
          <a:prstGeom prst="rect">
            <a:avLst/>
          </a:prstGeom>
          <a:solidFill>
            <a:srgbClr val="F0F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9D09E08-861B-4015-9E66-B05D5937BE71}"/>
              </a:ext>
            </a:extLst>
          </p:cNvPr>
          <p:cNvSpPr/>
          <p:nvPr/>
        </p:nvSpPr>
        <p:spPr>
          <a:xfrm>
            <a:off x="134471" y="134470"/>
            <a:ext cx="11896164" cy="6571129"/>
          </a:xfrm>
          <a:prstGeom prst="rect">
            <a:avLst/>
          </a:prstGeom>
          <a:noFill/>
          <a:ln w="317500" cmpd="sng">
            <a:gradFill flip="none" rotWithShape="1">
              <a:gsLst>
                <a:gs pos="39000">
                  <a:srgbClr val="249E19"/>
                </a:gs>
                <a:gs pos="0">
                  <a:srgbClr val="0CA5DB"/>
                </a:gs>
                <a:gs pos="75000">
                  <a:srgbClr val="F2A80C"/>
                </a:gs>
                <a:gs pos="100000">
                  <a:srgbClr val="F21558"/>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426E26B-35FB-4883-8B95-80C7148A7C84}"/>
              </a:ext>
            </a:extLst>
          </p:cNvPr>
          <p:cNvGrpSpPr/>
          <p:nvPr/>
        </p:nvGrpSpPr>
        <p:grpSpPr>
          <a:xfrm>
            <a:off x="3500718" y="2227366"/>
            <a:ext cx="5190564" cy="2403267"/>
            <a:chOff x="3500718" y="2290481"/>
            <a:chExt cx="5190564" cy="2403267"/>
          </a:xfrm>
        </p:grpSpPr>
        <p:pic>
          <p:nvPicPr>
            <p:cNvPr id="1026" name="Picture 2">
              <a:extLst>
                <a:ext uri="{FF2B5EF4-FFF2-40B4-BE49-F238E27FC236}">
                  <a16:creationId xmlns:a16="http://schemas.microsoft.com/office/drawing/2014/main" id="{E3BD03CC-E354-4766-B24D-4569F9B61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05" t="32510" r="42236" b="47569"/>
            <a:stretch/>
          </p:blipFill>
          <p:spPr bwMode="auto">
            <a:xfrm>
              <a:off x="4527177" y="2290481"/>
              <a:ext cx="2823883" cy="11385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7EA90E-4F21-40E8-A4EE-0F97C6F5C25B}"/>
                </a:ext>
              </a:extLst>
            </p:cNvPr>
            <p:cNvSpPr txBox="1"/>
            <p:nvPr/>
          </p:nvSpPr>
          <p:spPr>
            <a:xfrm>
              <a:off x="3500718" y="3616530"/>
              <a:ext cx="5190564" cy="1077218"/>
            </a:xfrm>
            <a:prstGeom prst="rect">
              <a:avLst/>
            </a:prstGeom>
            <a:noFill/>
          </p:spPr>
          <p:txBody>
            <a:bodyPr wrap="square" rtlCol="0">
              <a:spAutoFit/>
            </a:bodyPr>
            <a:lstStyle/>
            <a:p>
              <a:pPr algn="ctr"/>
              <a:r>
                <a:rPr lang="en-US" sz="3200" dirty="0">
                  <a:solidFill>
                    <a:srgbClr val="27A118"/>
                  </a:solidFill>
                  <a:latin typeface="FSP DEMO - TT Fors ExtraBold" panose="020B0003030001020000" pitchFamily="34" charset="0"/>
                </a:rPr>
                <a:t>Handwritten</a:t>
              </a:r>
            </a:p>
            <a:p>
              <a:pPr algn="ctr"/>
              <a:r>
                <a:rPr lang="en-US" sz="3200" dirty="0">
                  <a:solidFill>
                    <a:srgbClr val="2744C1"/>
                  </a:solidFill>
                  <a:latin typeface="FSP DEMO - TT Fors ExtraBold" panose="020B0003030001020000" pitchFamily="34" charset="0"/>
                </a:rPr>
                <a:t>Digit</a:t>
              </a:r>
              <a:r>
                <a:rPr lang="en-US" sz="3200" dirty="0">
                  <a:latin typeface="FSP DEMO - TT Fors ExtraBold" panose="020B0003030001020000" pitchFamily="34" charset="0"/>
                </a:rPr>
                <a:t> </a:t>
              </a:r>
              <a:r>
                <a:rPr lang="en-US" sz="3200" dirty="0">
                  <a:solidFill>
                    <a:srgbClr val="F11459"/>
                  </a:solidFill>
                  <a:latin typeface="FSP DEMO - TT Fors ExtraBold" panose="020B0003030001020000" pitchFamily="34" charset="0"/>
                </a:rPr>
                <a:t>Recognition</a:t>
              </a:r>
            </a:p>
          </p:txBody>
        </p:sp>
      </p:grpSp>
      <p:sp>
        <p:nvSpPr>
          <p:cNvPr id="2" name="Slide Number Placeholder 1">
            <a:extLst>
              <a:ext uri="{FF2B5EF4-FFF2-40B4-BE49-F238E27FC236}">
                <a16:creationId xmlns:a16="http://schemas.microsoft.com/office/drawing/2014/main" id="{8229150F-EB56-5540-C6E7-0456E5071F85}"/>
              </a:ext>
            </a:extLst>
          </p:cNvPr>
          <p:cNvSpPr>
            <a:spLocks noGrp="1"/>
          </p:cNvSpPr>
          <p:nvPr>
            <p:ph type="sldNum" sz="quarter" idx="12"/>
          </p:nvPr>
        </p:nvSpPr>
        <p:spPr/>
        <p:txBody>
          <a:bodyPr/>
          <a:lstStyle/>
          <a:p>
            <a:fld id="{25079D5E-A14D-4532-B82A-C6F3CF5BA179}" type="slidenum">
              <a:rPr lang="en-US" smtClean="0"/>
              <a:t>1</a:t>
            </a:fld>
            <a:endParaRPr lang="en-US"/>
          </a:p>
        </p:txBody>
      </p:sp>
    </p:spTree>
    <p:extLst>
      <p:ext uri="{BB962C8B-B14F-4D97-AF65-F5344CB8AC3E}">
        <p14:creationId xmlns:p14="http://schemas.microsoft.com/office/powerpoint/2010/main" val="50941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254C24-FF69-499F-ADF3-1D91C09320F2}"/>
              </a:ext>
            </a:extLst>
          </p:cNvPr>
          <p:cNvGrpSpPr/>
          <p:nvPr/>
        </p:nvGrpSpPr>
        <p:grpSpPr>
          <a:xfrm>
            <a:off x="1604682" y="533447"/>
            <a:ext cx="8982636" cy="5791106"/>
            <a:chOff x="1604682" y="882868"/>
            <a:chExt cx="8982636" cy="5791106"/>
          </a:xfrm>
        </p:grpSpPr>
        <p:pic>
          <p:nvPicPr>
            <p:cNvPr id="3" name="Picture 2">
              <a:extLst>
                <a:ext uri="{FF2B5EF4-FFF2-40B4-BE49-F238E27FC236}">
                  <a16:creationId xmlns:a16="http://schemas.microsoft.com/office/drawing/2014/main" id="{EFE6F4CA-25EE-4F45-965F-8D01B4C4CD9E}"/>
                </a:ext>
              </a:extLst>
            </p:cNvPr>
            <p:cNvPicPr>
              <a:picLocks noChangeAspect="1"/>
            </p:cNvPicPr>
            <p:nvPr/>
          </p:nvPicPr>
          <p:blipFill>
            <a:blip r:embed="rId2"/>
            <a:stretch>
              <a:fillRect/>
            </a:stretch>
          </p:blipFill>
          <p:spPr>
            <a:xfrm>
              <a:off x="1604682" y="882868"/>
              <a:ext cx="8982636" cy="1201582"/>
            </a:xfrm>
            <a:prstGeom prst="rect">
              <a:avLst/>
            </a:prstGeom>
          </p:spPr>
        </p:pic>
        <p:pic>
          <p:nvPicPr>
            <p:cNvPr id="6" name="Picture 5">
              <a:extLst>
                <a:ext uri="{FF2B5EF4-FFF2-40B4-BE49-F238E27FC236}">
                  <a16:creationId xmlns:a16="http://schemas.microsoft.com/office/drawing/2014/main" id="{2148C5DE-C4BA-412D-A2F2-44EE226FC984}"/>
                </a:ext>
              </a:extLst>
            </p:cNvPr>
            <p:cNvPicPr>
              <a:picLocks noChangeAspect="1"/>
            </p:cNvPicPr>
            <p:nvPr/>
          </p:nvPicPr>
          <p:blipFill>
            <a:blip r:embed="rId3"/>
            <a:stretch>
              <a:fillRect/>
            </a:stretch>
          </p:blipFill>
          <p:spPr>
            <a:xfrm>
              <a:off x="1604682" y="2084450"/>
              <a:ext cx="8982636" cy="4589524"/>
            </a:xfrm>
            <a:prstGeom prst="rect">
              <a:avLst/>
            </a:prstGeom>
          </p:spPr>
        </p:pic>
      </p:grpSp>
      <p:sp>
        <p:nvSpPr>
          <p:cNvPr id="2" name="Slide Number Placeholder 1">
            <a:extLst>
              <a:ext uri="{FF2B5EF4-FFF2-40B4-BE49-F238E27FC236}">
                <a16:creationId xmlns:a16="http://schemas.microsoft.com/office/drawing/2014/main" id="{4EDA68AD-B62F-4EA6-297F-FB275FB4A489}"/>
              </a:ext>
            </a:extLst>
          </p:cNvPr>
          <p:cNvSpPr>
            <a:spLocks noGrp="1"/>
          </p:cNvSpPr>
          <p:nvPr>
            <p:ph type="sldNum" sz="quarter" idx="12"/>
          </p:nvPr>
        </p:nvSpPr>
        <p:spPr/>
        <p:txBody>
          <a:bodyPr/>
          <a:lstStyle/>
          <a:p>
            <a:fld id="{25079D5E-A14D-4532-B82A-C6F3CF5BA179}" type="slidenum">
              <a:rPr lang="en-US" smtClean="0"/>
              <a:t>10</a:t>
            </a:fld>
            <a:endParaRPr lang="en-US"/>
          </a:p>
        </p:txBody>
      </p:sp>
    </p:spTree>
    <p:extLst>
      <p:ext uri="{BB962C8B-B14F-4D97-AF65-F5344CB8AC3E}">
        <p14:creationId xmlns:p14="http://schemas.microsoft.com/office/powerpoint/2010/main" val="202886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2FB06F-3104-4D7D-97C3-7B8954937E6A}"/>
              </a:ext>
            </a:extLst>
          </p:cNvPr>
          <p:cNvGrpSpPr/>
          <p:nvPr/>
        </p:nvGrpSpPr>
        <p:grpSpPr>
          <a:xfrm>
            <a:off x="1775012" y="537881"/>
            <a:ext cx="8641976" cy="5782238"/>
            <a:chOff x="1972235" y="516939"/>
            <a:chExt cx="8247530" cy="5286239"/>
          </a:xfrm>
        </p:grpSpPr>
        <p:pic>
          <p:nvPicPr>
            <p:cNvPr id="5" name="Picture 4">
              <a:extLst>
                <a:ext uri="{FF2B5EF4-FFF2-40B4-BE49-F238E27FC236}">
                  <a16:creationId xmlns:a16="http://schemas.microsoft.com/office/drawing/2014/main" id="{E15C7C70-49A4-45DC-8C6A-24245EEF14E8}"/>
                </a:ext>
              </a:extLst>
            </p:cNvPr>
            <p:cNvPicPr>
              <a:picLocks noChangeAspect="1"/>
            </p:cNvPicPr>
            <p:nvPr/>
          </p:nvPicPr>
          <p:blipFill rotWithShape="1">
            <a:blip r:embed="rId2"/>
            <a:srcRect b="80708"/>
            <a:stretch/>
          </p:blipFill>
          <p:spPr>
            <a:xfrm>
              <a:off x="1972235" y="516939"/>
              <a:ext cx="8247530" cy="1123602"/>
            </a:xfrm>
            <a:prstGeom prst="rect">
              <a:avLst/>
            </a:prstGeom>
          </p:spPr>
        </p:pic>
        <p:pic>
          <p:nvPicPr>
            <p:cNvPr id="6" name="Picture 5">
              <a:extLst>
                <a:ext uri="{FF2B5EF4-FFF2-40B4-BE49-F238E27FC236}">
                  <a16:creationId xmlns:a16="http://schemas.microsoft.com/office/drawing/2014/main" id="{892B35AE-5AB0-4A3B-A74E-AB99817C4EE9}"/>
                </a:ext>
              </a:extLst>
            </p:cNvPr>
            <p:cNvPicPr>
              <a:picLocks noChangeAspect="1"/>
            </p:cNvPicPr>
            <p:nvPr/>
          </p:nvPicPr>
          <p:blipFill rotWithShape="1">
            <a:blip r:embed="rId2"/>
            <a:srcRect t="28528"/>
            <a:stretch/>
          </p:blipFill>
          <p:spPr>
            <a:xfrm>
              <a:off x="1972235" y="1640541"/>
              <a:ext cx="8247530" cy="4162637"/>
            </a:xfrm>
            <a:prstGeom prst="rect">
              <a:avLst/>
            </a:prstGeom>
          </p:spPr>
        </p:pic>
      </p:grpSp>
      <p:sp>
        <p:nvSpPr>
          <p:cNvPr id="2" name="Slide Number Placeholder 1">
            <a:extLst>
              <a:ext uri="{FF2B5EF4-FFF2-40B4-BE49-F238E27FC236}">
                <a16:creationId xmlns:a16="http://schemas.microsoft.com/office/drawing/2014/main" id="{F579C369-9C67-9330-FDC8-C19BF6260465}"/>
              </a:ext>
            </a:extLst>
          </p:cNvPr>
          <p:cNvSpPr>
            <a:spLocks noGrp="1"/>
          </p:cNvSpPr>
          <p:nvPr>
            <p:ph type="sldNum" sz="quarter" idx="12"/>
          </p:nvPr>
        </p:nvSpPr>
        <p:spPr/>
        <p:txBody>
          <a:bodyPr/>
          <a:lstStyle/>
          <a:p>
            <a:fld id="{25079D5E-A14D-4532-B82A-C6F3CF5BA179}" type="slidenum">
              <a:rPr lang="en-US" smtClean="0"/>
              <a:t>11</a:t>
            </a:fld>
            <a:endParaRPr lang="en-US"/>
          </a:p>
        </p:txBody>
      </p:sp>
    </p:spTree>
    <p:extLst>
      <p:ext uri="{BB962C8B-B14F-4D97-AF65-F5344CB8AC3E}">
        <p14:creationId xmlns:p14="http://schemas.microsoft.com/office/powerpoint/2010/main" val="38465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857DC-1FFE-4B83-A1C7-14D6059D359B}"/>
              </a:ext>
            </a:extLst>
          </p:cNvPr>
          <p:cNvPicPr>
            <a:picLocks noChangeAspect="1"/>
          </p:cNvPicPr>
          <p:nvPr/>
        </p:nvPicPr>
        <p:blipFill>
          <a:blip r:embed="rId2"/>
          <a:stretch>
            <a:fillRect/>
          </a:stretch>
        </p:blipFill>
        <p:spPr>
          <a:xfrm>
            <a:off x="725982" y="690282"/>
            <a:ext cx="6030186" cy="5360894"/>
          </a:xfrm>
          <a:prstGeom prst="rect">
            <a:avLst/>
          </a:prstGeom>
        </p:spPr>
      </p:pic>
      <p:pic>
        <p:nvPicPr>
          <p:cNvPr id="8" name="Picture 7">
            <a:extLst>
              <a:ext uri="{FF2B5EF4-FFF2-40B4-BE49-F238E27FC236}">
                <a16:creationId xmlns:a16="http://schemas.microsoft.com/office/drawing/2014/main" id="{9B5D8C6D-3E96-406D-B793-2601974FAEF7}"/>
              </a:ext>
            </a:extLst>
          </p:cNvPr>
          <p:cNvPicPr>
            <a:picLocks noChangeAspect="1"/>
          </p:cNvPicPr>
          <p:nvPr/>
        </p:nvPicPr>
        <p:blipFill>
          <a:blip r:embed="rId3"/>
          <a:stretch>
            <a:fillRect/>
          </a:stretch>
        </p:blipFill>
        <p:spPr>
          <a:xfrm>
            <a:off x="7058304" y="785812"/>
            <a:ext cx="4010025" cy="5286375"/>
          </a:xfrm>
          <a:prstGeom prst="rect">
            <a:avLst/>
          </a:prstGeom>
        </p:spPr>
      </p:pic>
      <p:sp>
        <p:nvSpPr>
          <p:cNvPr id="2" name="Slide Number Placeholder 1">
            <a:extLst>
              <a:ext uri="{FF2B5EF4-FFF2-40B4-BE49-F238E27FC236}">
                <a16:creationId xmlns:a16="http://schemas.microsoft.com/office/drawing/2014/main" id="{3F4CA352-8479-559B-69CE-0EC2814A1C70}"/>
              </a:ext>
            </a:extLst>
          </p:cNvPr>
          <p:cNvSpPr>
            <a:spLocks noGrp="1"/>
          </p:cNvSpPr>
          <p:nvPr>
            <p:ph type="sldNum" sz="quarter" idx="12"/>
          </p:nvPr>
        </p:nvSpPr>
        <p:spPr/>
        <p:txBody>
          <a:bodyPr/>
          <a:lstStyle/>
          <a:p>
            <a:fld id="{25079D5E-A14D-4532-B82A-C6F3CF5BA179}" type="slidenum">
              <a:rPr lang="en-US" smtClean="0"/>
              <a:t>12</a:t>
            </a:fld>
            <a:endParaRPr lang="en-US"/>
          </a:p>
        </p:txBody>
      </p:sp>
    </p:spTree>
    <p:extLst>
      <p:ext uri="{BB962C8B-B14F-4D97-AF65-F5344CB8AC3E}">
        <p14:creationId xmlns:p14="http://schemas.microsoft.com/office/powerpoint/2010/main" val="422253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7960DD-98AA-49CE-A510-AAD66B592739}"/>
              </a:ext>
            </a:extLst>
          </p:cNvPr>
          <p:cNvGrpSpPr/>
          <p:nvPr/>
        </p:nvGrpSpPr>
        <p:grpSpPr>
          <a:xfrm>
            <a:off x="863311" y="430306"/>
            <a:ext cx="10465378" cy="5997388"/>
            <a:chOff x="571489" y="430306"/>
            <a:chExt cx="10465378" cy="5997388"/>
          </a:xfrm>
        </p:grpSpPr>
        <p:pic>
          <p:nvPicPr>
            <p:cNvPr id="5" name="Picture 4">
              <a:extLst>
                <a:ext uri="{FF2B5EF4-FFF2-40B4-BE49-F238E27FC236}">
                  <a16:creationId xmlns:a16="http://schemas.microsoft.com/office/drawing/2014/main" id="{8EBCB1B4-55FE-4C6E-A03A-5613BDC26D13}"/>
                </a:ext>
              </a:extLst>
            </p:cNvPr>
            <p:cNvPicPr>
              <a:picLocks noChangeAspect="1"/>
            </p:cNvPicPr>
            <p:nvPr/>
          </p:nvPicPr>
          <p:blipFill>
            <a:blip r:embed="rId2"/>
            <a:stretch>
              <a:fillRect/>
            </a:stretch>
          </p:blipFill>
          <p:spPr>
            <a:xfrm>
              <a:off x="571489" y="430306"/>
              <a:ext cx="5086555" cy="5997388"/>
            </a:xfrm>
            <a:prstGeom prst="rect">
              <a:avLst/>
            </a:prstGeom>
          </p:spPr>
        </p:pic>
        <p:pic>
          <p:nvPicPr>
            <p:cNvPr id="7" name="Picture 6">
              <a:extLst>
                <a:ext uri="{FF2B5EF4-FFF2-40B4-BE49-F238E27FC236}">
                  <a16:creationId xmlns:a16="http://schemas.microsoft.com/office/drawing/2014/main" id="{07392759-D0AD-4BCC-8C9D-77C3C25D6BCB}"/>
                </a:ext>
              </a:extLst>
            </p:cNvPr>
            <p:cNvPicPr>
              <a:picLocks noChangeAspect="1"/>
            </p:cNvPicPr>
            <p:nvPr/>
          </p:nvPicPr>
          <p:blipFill>
            <a:blip r:embed="rId3"/>
            <a:stretch>
              <a:fillRect/>
            </a:stretch>
          </p:blipFill>
          <p:spPr>
            <a:xfrm>
              <a:off x="6533957" y="627530"/>
              <a:ext cx="4502910" cy="5800164"/>
            </a:xfrm>
            <a:prstGeom prst="rect">
              <a:avLst/>
            </a:prstGeom>
          </p:spPr>
        </p:pic>
      </p:grpSp>
      <p:sp>
        <p:nvSpPr>
          <p:cNvPr id="2" name="Slide Number Placeholder 1">
            <a:extLst>
              <a:ext uri="{FF2B5EF4-FFF2-40B4-BE49-F238E27FC236}">
                <a16:creationId xmlns:a16="http://schemas.microsoft.com/office/drawing/2014/main" id="{7861355B-B0A6-2247-0734-DFACFDB01DEA}"/>
              </a:ext>
            </a:extLst>
          </p:cNvPr>
          <p:cNvSpPr>
            <a:spLocks noGrp="1"/>
          </p:cNvSpPr>
          <p:nvPr>
            <p:ph type="sldNum" sz="quarter" idx="12"/>
          </p:nvPr>
        </p:nvSpPr>
        <p:spPr/>
        <p:txBody>
          <a:bodyPr/>
          <a:lstStyle/>
          <a:p>
            <a:fld id="{25079D5E-A14D-4532-B82A-C6F3CF5BA179}" type="slidenum">
              <a:rPr lang="en-US" smtClean="0"/>
              <a:t>13</a:t>
            </a:fld>
            <a:endParaRPr lang="en-US"/>
          </a:p>
        </p:txBody>
      </p:sp>
    </p:spTree>
    <p:extLst>
      <p:ext uri="{BB962C8B-B14F-4D97-AF65-F5344CB8AC3E}">
        <p14:creationId xmlns:p14="http://schemas.microsoft.com/office/powerpoint/2010/main" val="227693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31743-2A4F-452D-A2A1-F30B08D337F2}"/>
              </a:ext>
            </a:extLst>
          </p:cNvPr>
          <p:cNvPicPr>
            <a:picLocks noChangeAspect="1"/>
          </p:cNvPicPr>
          <p:nvPr/>
        </p:nvPicPr>
        <p:blipFill>
          <a:blip r:embed="rId2"/>
          <a:stretch>
            <a:fillRect/>
          </a:stretch>
        </p:blipFill>
        <p:spPr>
          <a:xfrm>
            <a:off x="2723418" y="328454"/>
            <a:ext cx="6745164" cy="2226488"/>
          </a:xfrm>
          <a:prstGeom prst="rect">
            <a:avLst/>
          </a:prstGeom>
        </p:spPr>
      </p:pic>
      <p:grpSp>
        <p:nvGrpSpPr>
          <p:cNvPr id="6" name="Group 5">
            <a:extLst>
              <a:ext uri="{FF2B5EF4-FFF2-40B4-BE49-F238E27FC236}">
                <a16:creationId xmlns:a16="http://schemas.microsoft.com/office/drawing/2014/main" id="{E51B2D7D-4E56-459B-B20B-0F6CF523AD1D}"/>
              </a:ext>
            </a:extLst>
          </p:cNvPr>
          <p:cNvGrpSpPr/>
          <p:nvPr/>
        </p:nvGrpSpPr>
        <p:grpSpPr>
          <a:xfrm>
            <a:off x="1474415" y="2650189"/>
            <a:ext cx="9054913" cy="3996830"/>
            <a:chOff x="891709" y="2650189"/>
            <a:chExt cx="9054913" cy="3996830"/>
          </a:xfrm>
        </p:grpSpPr>
        <p:pic>
          <p:nvPicPr>
            <p:cNvPr id="3074" name="Picture 2">
              <a:extLst>
                <a:ext uri="{FF2B5EF4-FFF2-40B4-BE49-F238E27FC236}">
                  <a16:creationId xmlns:a16="http://schemas.microsoft.com/office/drawing/2014/main" id="{C293992E-5DF0-4F9C-A785-AE08F2803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09" y="2650190"/>
              <a:ext cx="4029915" cy="39968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E7702E-CF24-4869-8CC1-3A8794F87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7" y="2650189"/>
              <a:ext cx="4029915" cy="399682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856FA119-BB0F-409B-00F2-E4C10F15A54C}"/>
              </a:ext>
            </a:extLst>
          </p:cNvPr>
          <p:cNvSpPr>
            <a:spLocks noGrp="1"/>
          </p:cNvSpPr>
          <p:nvPr>
            <p:ph type="sldNum" sz="quarter" idx="12"/>
          </p:nvPr>
        </p:nvSpPr>
        <p:spPr/>
        <p:txBody>
          <a:bodyPr/>
          <a:lstStyle/>
          <a:p>
            <a:fld id="{25079D5E-A14D-4532-B82A-C6F3CF5BA179}" type="slidenum">
              <a:rPr lang="en-US" smtClean="0"/>
              <a:t>14</a:t>
            </a:fld>
            <a:endParaRPr lang="en-US"/>
          </a:p>
        </p:txBody>
      </p:sp>
    </p:spTree>
    <p:extLst>
      <p:ext uri="{BB962C8B-B14F-4D97-AF65-F5344CB8AC3E}">
        <p14:creationId xmlns:p14="http://schemas.microsoft.com/office/powerpoint/2010/main" val="75702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A133E-D95A-4D34-9E25-EDF63BD8895C}"/>
              </a:ext>
            </a:extLst>
          </p:cNvPr>
          <p:cNvPicPr>
            <a:picLocks noChangeAspect="1"/>
          </p:cNvPicPr>
          <p:nvPr/>
        </p:nvPicPr>
        <p:blipFill>
          <a:blip r:embed="rId2"/>
          <a:stretch>
            <a:fillRect/>
          </a:stretch>
        </p:blipFill>
        <p:spPr>
          <a:xfrm>
            <a:off x="2205319" y="430369"/>
            <a:ext cx="7781362" cy="5997262"/>
          </a:xfrm>
          <a:prstGeom prst="rect">
            <a:avLst/>
          </a:prstGeom>
        </p:spPr>
      </p:pic>
      <p:sp>
        <p:nvSpPr>
          <p:cNvPr id="2" name="Slide Number Placeholder 1">
            <a:extLst>
              <a:ext uri="{FF2B5EF4-FFF2-40B4-BE49-F238E27FC236}">
                <a16:creationId xmlns:a16="http://schemas.microsoft.com/office/drawing/2014/main" id="{C455F24F-5CD5-9FBD-7331-D5482365A76C}"/>
              </a:ext>
            </a:extLst>
          </p:cNvPr>
          <p:cNvSpPr>
            <a:spLocks noGrp="1"/>
          </p:cNvSpPr>
          <p:nvPr>
            <p:ph type="sldNum" sz="quarter" idx="12"/>
          </p:nvPr>
        </p:nvSpPr>
        <p:spPr/>
        <p:txBody>
          <a:bodyPr/>
          <a:lstStyle/>
          <a:p>
            <a:fld id="{25079D5E-A14D-4532-B82A-C6F3CF5BA179}" type="slidenum">
              <a:rPr lang="en-US" smtClean="0"/>
              <a:t>15</a:t>
            </a:fld>
            <a:endParaRPr lang="en-US"/>
          </a:p>
        </p:txBody>
      </p:sp>
    </p:spTree>
    <p:extLst>
      <p:ext uri="{BB962C8B-B14F-4D97-AF65-F5344CB8AC3E}">
        <p14:creationId xmlns:p14="http://schemas.microsoft.com/office/powerpoint/2010/main" val="168921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22BB9-0AA5-4A6C-A528-38E11F3C884F}"/>
              </a:ext>
            </a:extLst>
          </p:cNvPr>
          <p:cNvPicPr>
            <a:picLocks noChangeAspect="1"/>
          </p:cNvPicPr>
          <p:nvPr/>
        </p:nvPicPr>
        <p:blipFill>
          <a:blip r:embed="rId2"/>
          <a:stretch>
            <a:fillRect/>
          </a:stretch>
        </p:blipFill>
        <p:spPr>
          <a:xfrm>
            <a:off x="1700213" y="1933575"/>
            <a:ext cx="8791574" cy="2990850"/>
          </a:xfrm>
          <a:prstGeom prst="rect">
            <a:avLst/>
          </a:prstGeom>
        </p:spPr>
      </p:pic>
      <p:sp>
        <p:nvSpPr>
          <p:cNvPr id="2" name="Slide Number Placeholder 1">
            <a:extLst>
              <a:ext uri="{FF2B5EF4-FFF2-40B4-BE49-F238E27FC236}">
                <a16:creationId xmlns:a16="http://schemas.microsoft.com/office/drawing/2014/main" id="{6E27BCD7-70D2-DF56-A15D-FEA64180D9D8}"/>
              </a:ext>
            </a:extLst>
          </p:cNvPr>
          <p:cNvSpPr>
            <a:spLocks noGrp="1"/>
          </p:cNvSpPr>
          <p:nvPr>
            <p:ph type="sldNum" sz="quarter" idx="12"/>
          </p:nvPr>
        </p:nvSpPr>
        <p:spPr/>
        <p:txBody>
          <a:bodyPr/>
          <a:lstStyle/>
          <a:p>
            <a:fld id="{25079D5E-A14D-4532-B82A-C6F3CF5BA179}" type="slidenum">
              <a:rPr lang="en-US" smtClean="0"/>
              <a:t>16</a:t>
            </a:fld>
            <a:endParaRPr lang="en-US"/>
          </a:p>
        </p:txBody>
      </p:sp>
    </p:spTree>
    <p:extLst>
      <p:ext uri="{BB962C8B-B14F-4D97-AF65-F5344CB8AC3E}">
        <p14:creationId xmlns:p14="http://schemas.microsoft.com/office/powerpoint/2010/main" val="220749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1EB984-1DF6-4757-B2ED-7421C1689C52}"/>
              </a:ext>
            </a:extLst>
          </p:cNvPr>
          <p:cNvGrpSpPr/>
          <p:nvPr/>
        </p:nvGrpSpPr>
        <p:grpSpPr>
          <a:xfrm>
            <a:off x="690282" y="1288256"/>
            <a:ext cx="10811435" cy="4281488"/>
            <a:chOff x="484094" y="1288256"/>
            <a:chExt cx="10811435" cy="4281488"/>
          </a:xfrm>
        </p:grpSpPr>
        <p:pic>
          <p:nvPicPr>
            <p:cNvPr id="4" name="Picture 3">
              <a:extLst>
                <a:ext uri="{FF2B5EF4-FFF2-40B4-BE49-F238E27FC236}">
                  <a16:creationId xmlns:a16="http://schemas.microsoft.com/office/drawing/2014/main" id="{EC65BA9A-4B0E-4774-873A-CF92C6675E5C}"/>
                </a:ext>
              </a:extLst>
            </p:cNvPr>
            <p:cNvPicPr>
              <a:picLocks noChangeAspect="1"/>
            </p:cNvPicPr>
            <p:nvPr/>
          </p:nvPicPr>
          <p:blipFill rotWithShape="1">
            <a:blip r:embed="rId2"/>
            <a:srcRect r="20806"/>
            <a:stretch/>
          </p:blipFill>
          <p:spPr>
            <a:xfrm>
              <a:off x="484094" y="1288256"/>
              <a:ext cx="4980256" cy="4281488"/>
            </a:xfrm>
            <a:prstGeom prst="rect">
              <a:avLst/>
            </a:prstGeom>
          </p:spPr>
        </p:pic>
        <p:pic>
          <p:nvPicPr>
            <p:cNvPr id="6" name="Picture 5">
              <a:extLst>
                <a:ext uri="{FF2B5EF4-FFF2-40B4-BE49-F238E27FC236}">
                  <a16:creationId xmlns:a16="http://schemas.microsoft.com/office/drawing/2014/main" id="{AA85C134-9F0E-4E0D-BCFC-AF49D91CD4EE}"/>
                </a:ext>
              </a:extLst>
            </p:cNvPr>
            <p:cNvPicPr>
              <a:picLocks noChangeAspect="1"/>
            </p:cNvPicPr>
            <p:nvPr/>
          </p:nvPicPr>
          <p:blipFill rotWithShape="1">
            <a:blip r:embed="rId3"/>
            <a:srcRect r="38057"/>
            <a:stretch/>
          </p:blipFill>
          <p:spPr>
            <a:xfrm>
              <a:off x="5855633" y="1390650"/>
              <a:ext cx="5439896" cy="4076700"/>
            </a:xfrm>
            <a:prstGeom prst="rect">
              <a:avLst/>
            </a:prstGeom>
          </p:spPr>
        </p:pic>
      </p:grpSp>
      <p:sp>
        <p:nvSpPr>
          <p:cNvPr id="2" name="Slide Number Placeholder 1">
            <a:extLst>
              <a:ext uri="{FF2B5EF4-FFF2-40B4-BE49-F238E27FC236}">
                <a16:creationId xmlns:a16="http://schemas.microsoft.com/office/drawing/2014/main" id="{003D1A76-A9A6-E271-24CD-3BC70604BE91}"/>
              </a:ext>
            </a:extLst>
          </p:cNvPr>
          <p:cNvSpPr>
            <a:spLocks noGrp="1"/>
          </p:cNvSpPr>
          <p:nvPr>
            <p:ph type="sldNum" sz="quarter" idx="12"/>
          </p:nvPr>
        </p:nvSpPr>
        <p:spPr/>
        <p:txBody>
          <a:bodyPr/>
          <a:lstStyle/>
          <a:p>
            <a:fld id="{25079D5E-A14D-4532-B82A-C6F3CF5BA179}" type="slidenum">
              <a:rPr lang="en-US" smtClean="0"/>
              <a:t>17</a:t>
            </a:fld>
            <a:endParaRPr lang="en-US"/>
          </a:p>
        </p:txBody>
      </p:sp>
    </p:spTree>
    <p:extLst>
      <p:ext uri="{BB962C8B-B14F-4D97-AF65-F5344CB8AC3E}">
        <p14:creationId xmlns:p14="http://schemas.microsoft.com/office/powerpoint/2010/main" val="157696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1BB02-D2BC-4C48-8CC0-5D7F92C064D3}"/>
              </a:ext>
            </a:extLst>
          </p:cNvPr>
          <p:cNvPicPr>
            <a:picLocks noChangeAspect="1"/>
          </p:cNvPicPr>
          <p:nvPr/>
        </p:nvPicPr>
        <p:blipFill>
          <a:blip r:embed="rId2"/>
          <a:stretch>
            <a:fillRect/>
          </a:stretch>
        </p:blipFill>
        <p:spPr>
          <a:xfrm>
            <a:off x="1034632" y="1317811"/>
            <a:ext cx="10122736" cy="4222378"/>
          </a:xfrm>
          <a:prstGeom prst="rect">
            <a:avLst/>
          </a:prstGeom>
        </p:spPr>
      </p:pic>
      <p:sp>
        <p:nvSpPr>
          <p:cNvPr id="2" name="Slide Number Placeholder 1">
            <a:extLst>
              <a:ext uri="{FF2B5EF4-FFF2-40B4-BE49-F238E27FC236}">
                <a16:creationId xmlns:a16="http://schemas.microsoft.com/office/drawing/2014/main" id="{7931227F-69E0-7066-7895-0D034E187021}"/>
              </a:ext>
            </a:extLst>
          </p:cNvPr>
          <p:cNvSpPr>
            <a:spLocks noGrp="1"/>
          </p:cNvSpPr>
          <p:nvPr>
            <p:ph type="sldNum" sz="quarter" idx="12"/>
          </p:nvPr>
        </p:nvSpPr>
        <p:spPr/>
        <p:txBody>
          <a:bodyPr/>
          <a:lstStyle/>
          <a:p>
            <a:fld id="{25079D5E-A14D-4532-B82A-C6F3CF5BA179}" type="slidenum">
              <a:rPr lang="en-US" smtClean="0"/>
              <a:t>18</a:t>
            </a:fld>
            <a:endParaRPr lang="en-US"/>
          </a:p>
        </p:txBody>
      </p:sp>
    </p:spTree>
    <p:extLst>
      <p:ext uri="{BB962C8B-B14F-4D97-AF65-F5344CB8AC3E}">
        <p14:creationId xmlns:p14="http://schemas.microsoft.com/office/powerpoint/2010/main" val="223469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50036-2CA2-4B4D-8179-50B13449C006}"/>
              </a:ext>
            </a:extLst>
          </p:cNvPr>
          <p:cNvPicPr>
            <a:picLocks noChangeAspect="1"/>
          </p:cNvPicPr>
          <p:nvPr/>
        </p:nvPicPr>
        <p:blipFill>
          <a:blip r:embed="rId2"/>
          <a:stretch>
            <a:fillRect/>
          </a:stretch>
        </p:blipFill>
        <p:spPr>
          <a:xfrm>
            <a:off x="2788024" y="512290"/>
            <a:ext cx="6615952" cy="5833420"/>
          </a:xfrm>
          <a:prstGeom prst="rect">
            <a:avLst/>
          </a:prstGeom>
        </p:spPr>
      </p:pic>
      <p:sp>
        <p:nvSpPr>
          <p:cNvPr id="2" name="Slide Number Placeholder 1">
            <a:extLst>
              <a:ext uri="{FF2B5EF4-FFF2-40B4-BE49-F238E27FC236}">
                <a16:creationId xmlns:a16="http://schemas.microsoft.com/office/drawing/2014/main" id="{5D3936B7-66D4-BC56-C4B8-865A3FFD2136}"/>
              </a:ext>
            </a:extLst>
          </p:cNvPr>
          <p:cNvSpPr>
            <a:spLocks noGrp="1"/>
          </p:cNvSpPr>
          <p:nvPr>
            <p:ph type="sldNum" sz="quarter" idx="12"/>
          </p:nvPr>
        </p:nvSpPr>
        <p:spPr/>
        <p:txBody>
          <a:bodyPr/>
          <a:lstStyle/>
          <a:p>
            <a:fld id="{25079D5E-A14D-4532-B82A-C6F3CF5BA179}" type="slidenum">
              <a:rPr lang="en-US" smtClean="0"/>
              <a:t>19</a:t>
            </a:fld>
            <a:endParaRPr lang="en-US"/>
          </a:p>
        </p:txBody>
      </p:sp>
    </p:spTree>
    <p:extLst>
      <p:ext uri="{BB962C8B-B14F-4D97-AF65-F5344CB8AC3E}">
        <p14:creationId xmlns:p14="http://schemas.microsoft.com/office/powerpoint/2010/main" val="393232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56C9C-8376-46D2-9695-709B8937707A}"/>
              </a:ext>
            </a:extLst>
          </p:cNvPr>
          <p:cNvPicPr>
            <a:picLocks noChangeAspect="1"/>
          </p:cNvPicPr>
          <p:nvPr/>
        </p:nvPicPr>
        <p:blipFill rotWithShape="1">
          <a:blip r:embed="rId2">
            <a:extLst>
              <a:ext uri="{28A0092B-C50C-407E-A947-70E740481C1C}">
                <a14:useLocalDpi xmlns:a14="http://schemas.microsoft.com/office/drawing/2010/main" val="0"/>
              </a:ext>
            </a:extLst>
          </a:blip>
          <a:srcRect r="28121"/>
          <a:stretch/>
        </p:blipFill>
        <p:spPr>
          <a:xfrm>
            <a:off x="5924548" y="594770"/>
            <a:ext cx="5432613" cy="5668459"/>
          </a:xfrm>
          <a:prstGeom prst="rect">
            <a:avLst/>
          </a:prstGeom>
        </p:spPr>
      </p:pic>
      <p:grpSp>
        <p:nvGrpSpPr>
          <p:cNvPr id="6" name="Group 5">
            <a:extLst>
              <a:ext uri="{FF2B5EF4-FFF2-40B4-BE49-F238E27FC236}">
                <a16:creationId xmlns:a16="http://schemas.microsoft.com/office/drawing/2014/main" id="{7279D69C-81FD-4040-9253-112204AE0656}"/>
              </a:ext>
            </a:extLst>
          </p:cNvPr>
          <p:cNvGrpSpPr/>
          <p:nvPr/>
        </p:nvGrpSpPr>
        <p:grpSpPr>
          <a:xfrm>
            <a:off x="933451" y="1869407"/>
            <a:ext cx="3962400" cy="3549492"/>
            <a:chOff x="933451" y="1787723"/>
            <a:chExt cx="3962400" cy="3549492"/>
          </a:xfrm>
        </p:grpSpPr>
        <p:sp>
          <p:nvSpPr>
            <p:cNvPr id="7" name="TextBox 6">
              <a:extLst>
                <a:ext uri="{FF2B5EF4-FFF2-40B4-BE49-F238E27FC236}">
                  <a16:creationId xmlns:a16="http://schemas.microsoft.com/office/drawing/2014/main" id="{CCE1E6EC-0F40-4610-856D-0D98B64E6443}"/>
                </a:ext>
              </a:extLst>
            </p:cNvPr>
            <p:cNvSpPr txBox="1"/>
            <p:nvPr/>
          </p:nvSpPr>
          <p:spPr>
            <a:xfrm>
              <a:off x="933451" y="1787723"/>
              <a:ext cx="3962400" cy="584775"/>
            </a:xfrm>
            <a:prstGeom prst="rect">
              <a:avLst/>
            </a:prstGeom>
            <a:noFill/>
          </p:spPr>
          <p:txBody>
            <a:bodyPr wrap="square" rtlCol="0">
              <a:spAutoFit/>
            </a:bodyPr>
            <a:lstStyle/>
            <a:p>
              <a:r>
                <a:rPr lang="en-US" sz="3200" dirty="0">
                  <a:solidFill>
                    <a:srgbClr val="46565E"/>
                  </a:solidFill>
                  <a:latin typeface="Exo SemiBold" pitchFamily="2" charset="0"/>
                </a:rPr>
                <a:t>Team Members</a:t>
              </a:r>
            </a:p>
          </p:txBody>
        </p:sp>
        <p:sp>
          <p:nvSpPr>
            <p:cNvPr id="8" name="TextBox 7">
              <a:extLst>
                <a:ext uri="{FF2B5EF4-FFF2-40B4-BE49-F238E27FC236}">
                  <a16:creationId xmlns:a16="http://schemas.microsoft.com/office/drawing/2014/main" id="{C31D8749-3C9A-4BD6-B525-9FE67FFF6CEF}"/>
                </a:ext>
              </a:extLst>
            </p:cNvPr>
            <p:cNvSpPr txBox="1"/>
            <p:nvPr/>
          </p:nvSpPr>
          <p:spPr>
            <a:xfrm>
              <a:off x="933451" y="2844225"/>
              <a:ext cx="3962400" cy="2492990"/>
            </a:xfrm>
            <a:prstGeom prst="rect">
              <a:avLst/>
            </a:prstGeom>
            <a:noFill/>
          </p:spPr>
          <p:txBody>
            <a:bodyPr wrap="square" rtlCol="0">
              <a:spAutoFit/>
            </a:bodyPr>
            <a:lstStyle/>
            <a:p>
              <a:r>
                <a:rPr lang="en-US" dirty="0">
                  <a:solidFill>
                    <a:srgbClr val="46565E"/>
                  </a:solidFill>
                  <a:latin typeface="Exo SemiBold" pitchFamily="2" charset="0"/>
                </a:rPr>
                <a:t>Naeem Mizan</a:t>
              </a:r>
            </a:p>
            <a:p>
              <a:r>
                <a:rPr lang="en-US" sz="1200" dirty="0">
                  <a:solidFill>
                    <a:srgbClr val="46565E"/>
                  </a:solidFill>
                  <a:latin typeface="Exo SemiBold" pitchFamily="2" charset="0"/>
                </a:rPr>
                <a:t>2018-3-60-053</a:t>
              </a:r>
            </a:p>
            <a:p>
              <a:endParaRPr lang="en-US" sz="1200" dirty="0">
                <a:solidFill>
                  <a:srgbClr val="46565E"/>
                </a:solidFill>
                <a:latin typeface="Exo SemiBold" pitchFamily="2" charset="0"/>
              </a:endParaRPr>
            </a:p>
            <a:p>
              <a:r>
                <a:rPr lang="en-US" dirty="0" err="1">
                  <a:solidFill>
                    <a:srgbClr val="46565E"/>
                  </a:solidFill>
                  <a:latin typeface="Exo SemiBold" pitchFamily="2" charset="0"/>
                </a:rPr>
                <a:t>Sabik</a:t>
              </a:r>
              <a:r>
                <a:rPr lang="en-US" dirty="0">
                  <a:solidFill>
                    <a:srgbClr val="46565E"/>
                  </a:solidFill>
                  <a:latin typeface="Exo SemiBold" pitchFamily="2" charset="0"/>
                </a:rPr>
                <a:t> </a:t>
              </a:r>
              <a:r>
                <a:rPr lang="en-US" dirty="0" err="1">
                  <a:solidFill>
                    <a:srgbClr val="46565E"/>
                  </a:solidFill>
                  <a:latin typeface="Exo SemiBold" pitchFamily="2" charset="0"/>
                </a:rPr>
                <a:t>Alam</a:t>
              </a:r>
              <a:r>
                <a:rPr lang="en-US" dirty="0">
                  <a:solidFill>
                    <a:srgbClr val="46565E"/>
                  </a:solidFill>
                  <a:latin typeface="Exo SemiBold" pitchFamily="2" charset="0"/>
                </a:rPr>
                <a:t> Rahat</a:t>
              </a:r>
            </a:p>
            <a:p>
              <a:r>
                <a:rPr lang="en-US" sz="1200" dirty="0">
                  <a:solidFill>
                    <a:srgbClr val="46565E"/>
                  </a:solidFill>
                  <a:latin typeface="Exo SemiBold" pitchFamily="2" charset="0"/>
                </a:rPr>
                <a:t>2019-1-60-256</a:t>
              </a:r>
              <a:endParaRPr lang="en-US" dirty="0">
                <a:solidFill>
                  <a:srgbClr val="46565E"/>
                </a:solidFill>
                <a:latin typeface="Exo SemiBold" pitchFamily="2" charset="0"/>
              </a:endParaRPr>
            </a:p>
            <a:p>
              <a:endParaRPr lang="en-US" sz="1200" dirty="0">
                <a:solidFill>
                  <a:srgbClr val="46565E"/>
                </a:solidFill>
                <a:latin typeface="Exo SemiBold" pitchFamily="2" charset="0"/>
              </a:endParaRPr>
            </a:p>
            <a:p>
              <a:r>
                <a:rPr lang="en-US" dirty="0">
                  <a:solidFill>
                    <a:srgbClr val="46565E"/>
                  </a:solidFill>
                  <a:latin typeface="Exo SemiBold" pitchFamily="2" charset="0"/>
                </a:rPr>
                <a:t>MD Abid Hasan </a:t>
              </a:r>
              <a:r>
                <a:rPr lang="en-US" dirty="0" err="1">
                  <a:solidFill>
                    <a:srgbClr val="46565E"/>
                  </a:solidFill>
                  <a:latin typeface="Exo SemiBold" pitchFamily="2" charset="0"/>
                </a:rPr>
                <a:t>Rafe</a:t>
              </a:r>
              <a:endParaRPr lang="en-US" dirty="0">
                <a:solidFill>
                  <a:srgbClr val="46565E"/>
                </a:solidFill>
                <a:latin typeface="Exo SemiBold" pitchFamily="2" charset="0"/>
              </a:endParaRPr>
            </a:p>
            <a:p>
              <a:r>
                <a:rPr lang="en-US" sz="1200" dirty="0">
                  <a:solidFill>
                    <a:srgbClr val="46565E"/>
                  </a:solidFill>
                  <a:latin typeface="Exo SemiBold" pitchFamily="2" charset="0"/>
                </a:rPr>
                <a:t>2018-3-60-108</a:t>
              </a:r>
              <a:endParaRPr lang="en-US" dirty="0">
                <a:solidFill>
                  <a:srgbClr val="46565E"/>
                </a:solidFill>
                <a:latin typeface="Exo SemiBold" pitchFamily="2" charset="0"/>
              </a:endParaRPr>
            </a:p>
            <a:p>
              <a:endParaRPr lang="en-US" sz="1200" dirty="0">
                <a:solidFill>
                  <a:srgbClr val="46565E"/>
                </a:solidFill>
                <a:latin typeface="Exo SemiBold" pitchFamily="2" charset="0"/>
              </a:endParaRPr>
            </a:p>
            <a:p>
              <a:r>
                <a:rPr lang="en-US" dirty="0">
                  <a:solidFill>
                    <a:srgbClr val="46565E"/>
                  </a:solidFill>
                  <a:latin typeface="Exo SemiBold" pitchFamily="2" charset="0"/>
                </a:rPr>
                <a:t>Sourav </a:t>
              </a:r>
              <a:r>
                <a:rPr lang="en-US" dirty="0" err="1">
                  <a:solidFill>
                    <a:srgbClr val="46565E"/>
                  </a:solidFill>
                  <a:latin typeface="Exo SemiBold" pitchFamily="2" charset="0"/>
                </a:rPr>
                <a:t>Saha</a:t>
              </a:r>
              <a:endParaRPr lang="en-US" dirty="0">
                <a:solidFill>
                  <a:srgbClr val="46565E"/>
                </a:solidFill>
                <a:latin typeface="Exo SemiBold" pitchFamily="2" charset="0"/>
              </a:endParaRPr>
            </a:p>
            <a:p>
              <a:r>
                <a:rPr lang="en-US" sz="1200" dirty="0">
                  <a:solidFill>
                    <a:srgbClr val="46565E"/>
                  </a:solidFill>
                  <a:latin typeface="Exo SemiBold" pitchFamily="2" charset="0"/>
                </a:rPr>
                <a:t>2018-3-60-052</a:t>
              </a:r>
            </a:p>
          </p:txBody>
        </p:sp>
      </p:grpSp>
      <p:sp>
        <p:nvSpPr>
          <p:cNvPr id="2" name="Slide Number Placeholder 1">
            <a:extLst>
              <a:ext uri="{FF2B5EF4-FFF2-40B4-BE49-F238E27FC236}">
                <a16:creationId xmlns:a16="http://schemas.microsoft.com/office/drawing/2014/main" id="{ED2A2E48-553E-ED8B-0199-7A455CE0F8EC}"/>
              </a:ext>
            </a:extLst>
          </p:cNvPr>
          <p:cNvSpPr>
            <a:spLocks noGrp="1"/>
          </p:cNvSpPr>
          <p:nvPr>
            <p:ph type="sldNum" sz="quarter" idx="12"/>
          </p:nvPr>
        </p:nvSpPr>
        <p:spPr/>
        <p:txBody>
          <a:bodyPr/>
          <a:lstStyle/>
          <a:p>
            <a:fld id="{25079D5E-A14D-4532-B82A-C6F3CF5BA179}" type="slidenum">
              <a:rPr lang="en-US" smtClean="0"/>
              <a:t>2</a:t>
            </a:fld>
            <a:endParaRPr lang="en-US"/>
          </a:p>
        </p:txBody>
      </p:sp>
    </p:spTree>
    <p:extLst>
      <p:ext uri="{BB962C8B-B14F-4D97-AF65-F5344CB8AC3E}">
        <p14:creationId xmlns:p14="http://schemas.microsoft.com/office/powerpoint/2010/main" val="57231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AB4660-40CE-4B99-8E2E-11AFCFC612F3}"/>
              </a:ext>
            </a:extLst>
          </p:cNvPr>
          <p:cNvPicPr>
            <a:picLocks noChangeAspect="1"/>
          </p:cNvPicPr>
          <p:nvPr/>
        </p:nvPicPr>
        <p:blipFill>
          <a:blip r:embed="rId2"/>
          <a:stretch>
            <a:fillRect/>
          </a:stretch>
        </p:blipFill>
        <p:spPr>
          <a:xfrm>
            <a:off x="1238282" y="824753"/>
            <a:ext cx="9715436" cy="5208494"/>
          </a:xfrm>
          <a:prstGeom prst="rect">
            <a:avLst/>
          </a:prstGeom>
        </p:spPr>
      </p:pic>
      <p:sp>
        <p:nvSpPr>
          <p:cNvPr id="2" name="Slide Number Placeholder 1">
            <a:extLst>
              <a:ext uri="{FF2B5EF4-FFF2-40B4-BE49-F238E27FC236}">
                <a16:creationId xmlns:a16="http://schemas.microsoft.com/office/drawing/2014/main" id="{E226D010-88B7-8E46-A2C4-C8F98CBDE217}"/>
              </a:ext>
            </a:extLst>
          </p:cNvPr>
          <p:cNvSpPr>
            <a:spLocks noGrp="1"/>
          </p:cNvSpPr>
          <p:nvPr>
            <p:ph type="sldNum" sz="quarter" idx="12"/>
          </p:nvPr>
        </p:nvSpPr>
        <p:spPr/>
        <p:txBody>
          <a:bodyPr/>
          <a:lstStyle/>
          <a:p>
            <a:fld id="{25079D5E-A14D-4532-B82A-C6F3CF5BA179}" type="slidenum">
              <a:rPr lang="en-US" smtClean="0"/>
              <a:t>20</a:t>
            </a:fld>
            <a:endParaRPr lang="en-US"/>
          </a:p>
        </p:txBody>
      </p:sp>
    </p:spTree>
    <p:extLst>
      <p:ext uri="{BB962C8B-B14F-4D97-AF65-F5344CB8AC3E}">
        <p14:creationId xmlns:p14="http://schemas.microsoft.com/office/powerpoint/2010/main" val="171166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9FF2CE-91CD-4033-A24F-99BF65EDF398}"/>
              </a:ext>
            </a:extLst>
          </p:cNvPr>
          <p:cNvPicPr>
            <a:picLocks noChangeAspect="1"/>
          </p:cNvPicPr>
          <p:nvPr/>
        </p:nvPicPr>
        <p:blipFill rotWithShape="1">
          <a:blip r:embed="rId2"/>
          <a:srcRect b="53786"/>
          <a:stretch/>
        </p:blipFill>
        <p:spPr>
          <a:xfrm>
            <a:off x="2079813" y="2143278"/>
            <a:ext cx="8032374" cy="2571444"/>
          </a:xfrm>
          <a:prstGeom prst="rect">
            <a:avLst/>
          </a:prstGeom>
        </p:spPr>
      </p:pic>
      <p:sp>
        <p:nvSpPr>
          <p:cNvPr id="2" name="Slide Number Placeholder 1">
            <a:extLst>
              <a:ext uri="{FF2B5EF4-FFF2-40B4-BE49-F238E27FC236}">
                <a16:creationId xmlns:a16="http://schemas.microsoft.com/office/drawing/2014/main" id="{6EF2540B-D08C-D542-0D37-381E79BECDD9}"/>
              </a:ext>
            </a:extLst>
          </p:cNvPr>
          <p:cNvSpPr>
            <a:spLocks noGrp="1"/>
          </p:cNvSpPr>
          <p:nvPr>
            <p:ph type="sldNum" sz="quarter" idx="12"/>
          </p:nvPr>
        </p:nvSpPr>
        <p:spPr/>
        <p:txBody>
          <a:bodyPr/>
          <a:lstStyle/>
          <a:p>
            <a:fld id="{25079D5E-A14D-4532-B82A-C6F3CF5BA179}" type="slidenum">
              <a:rPr lang="en-US" smtClean="0"/>
              <a:t>21</a:t>
            </a:fld>
            <a:endParaRPr lang="en-US"/>
          </a:p>
        </p:txBody>
      </p:sp>
    </p:spTree>
    <p:extLst>
      <p:ext uri="{BB962C8B-B14F-4D97-AF65-F5344CB8AC3E}">
        <p14:creationId xmlns:p14="http://schemas.microsoft.com/office/powerpoint/2010/main" val="1215296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9FF2CE-91CD-4033-A24F-99BF65EDF398}"/>
              </a:ext>
            </a:extLst>
          </p:cNvPr>
          <p:cNvPicPr>
            <a:picLocks noChangeAspect="1"/>
          </p:cNvPicPr>
          <p:nvPr/>
        </p:nvPicPr>
        <p:blipFill rotWithShape="1">
          <a:blip r:embed="rId2"/>
          <a:srcRect t="46858"/>
          <a:stretch/>
        </p:blipFill>
        <p:spPr>
          <a:xfrm>
            <a:off x="2079813" y="1950536"/>
            <a:ext cx="8032374" cy="2956927"/>
          </a:xfrm>
          <a:prstGeom prst="rect">
            <a:avLst/>
          </a:prstGeom>
        </p:spPr>
      </p:pic>
      <p:sp>
        <p:nvSpPr>
          <p:cNvPr id="2" name="Slide Number Placeholder 1">
            <a:extLst>
              <a:ext uri="{FF2B5EF4-FFF2-40B4-BE49-F238E27FC236}">
                <a16:creationId xmlns:a16="http://schemas.microsoft.com/office/drawing/2014/main" id="{1F1CCC76-3A69-2063-BECD-6FE43667A75C}"/>
              </a:ext>
            </a:extLst>
          </p:cNvPr>
          <p:cNvSpPr>
            <a:spLocks noGrp="1"/>
          </p:cNvSpPr>
          <p:nvPr>
            <p:ph type="sldNum" sz="quarter" idx="12"/>
          </p:nvPr>
        </p:nvSpPr>
        <p:spPr/>
        <p:txBody>
          <a:bodyPr/>
          <a:lstStyle/>
          <a:p>
            <a:fld id="{25079D5E-A14D-4532-B82A-C6F3CF5BA179}" type="slidenum">
              <a:rPr lang="en-US" smtClean="0"/>
              <a:t>22</a:t>
            </a:fld>
            <a:endParaRPr lang="en-US"/>
          </a:p>
        </p:txBody>
      </p:sp>
    </p:spTree>
    <p:extLst>
      <p:ext uri="{BB962C8B-B14F-4D97-AF65-F5344CB8AC3E}">
        <p14:creationId xmlns:p14="http://schemas.microsoft.com/office/powerpoint/2010/main" val="55410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A1114-1E1C-48EF-A4D0-8EE9B872E3EE}"/>
              </a:ext>
            </a:extLst>
          </p:cNvPr>
          <p:cNvPicPr>
            <a:picLocks noChangeAspect="1"/>
          </p:cNvPicPr>
          <p:nvPr/>
        </p:nvPicPr>
        <p:blipFill>
          <a:blip r:embed="rId2"/>
          <a:stretch>
            <a:fillRect/>
          </a:stretch>
        </p:blipFill>
        <p:spPr>
          <a:xfrm>
            <a:off x="1681162" y="500062"/>
            <a:ext cx="8829675" cy="5857875"/>
          </a:xfrm>
          <a:prstGeom prst="rect">
            <a:avLst/>
          </a:prstGeom>
        </p:spPr>
      </p:pic>
      <p:sp>
        <p:nvSpPr>
          <p:cNvPr id="2" name="Slide Number Placeholder 1">
            <a:extLst>
              <a:ext uri="{FF2B5EF4-FFF2-40B4-BE49-F238E27FC236}">
                <a16:creationId xmlns:a16="http://schemas.microsoft.com/office/drawing/2014/main" id="{BD7CA9D8-F0BB-27DE-1AC6-758855B4AD58}"/>
              </a:ext>
            </a:extLst>
          </p:cNvPr>
          <p:cNvSpPr>
            <a:spLocks noGrp="1"/>
          </p:cNvSpPr>
          <p:nvPr>
            <p:ph type="sldNum" sz="quarter" idx="12"/>
          </p:nvPr>
        </p:nvSpPr>
        <p:spPr/>
        <p:txBody>
          <a:bodyPr/>
          <a:lstStyle/>
          <a:p>
            <a:fld id="{25079D5E-A14D-4532-B82A-C6F3CF5BA179}" type="slidenum">
              <a:rPr lang="en-US" smtClean="0"/>
              <a:t>23</a:t>
            </a:fld>
            <a:endParaRPr lang="en-US"/>
          </a:p>
        </p:txBody>
      </p:sp>
    </p:spTree>
    <p:extLst>
      <p:ext uri="{BB962C8B-B14F-4D97-AF65-F5344CB8AC3E}">
        <p14:creationId xmlns:p14="http://schemas.microsoft.com/office/powerpoint/2010/main" val="2211568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DFB12E-DC1C-41B8-921E-191F6599FF83}"/>
              </a:ext>
            </a:extLst>
          </p:cNvPr>
          <p:cNvPicPr>
            <a:picLocks noChangeAspect="1"/>
          </p:cNvPicPr>
          <p:nvPr/>
        </p:nvPicPr>
        <p:blipFill>
          <a:blip r:embed="rId2"/>
          <a:stretch>
            <a:fillRect/>
          </a:stretch>
        </p:blipFill>
        <p:spPr>
          <a:xfrm>
            <a:off x="1700212" y="2486025"/>
            <a:ext cx="8791575" cy="1885950"/>
          </a:xfrm>
          <a:prstGeom prst="rect">
            <a:avLst/>
          </a:prstGeom>
        </p:spPr>
      </p:pic>
      <p:sp>
        <p:nvSpPr>
          <p:cNvPr id="2" name="Slide Number Placeholder 1">
            <a:extLst>
              <a:ext uri="{FF2B5EF4-FFF2-40B4-BE49-F238E27FC236}">
                <a16:creationId xmlns:a16="http://schemas.microsoft.com/office/drawing/2014/main" id="{593F17AD-AAC0-CE9A-2559-85C1FD7AE027}"/>
              </a:ext>
            </a:extLst>
          </p:cNvPr>
          <p:cNvSpPr>
            <a:spLocks noGrp="1"/>
          </p:cNvSpPr>
          <p:nvPr>
            <p:ph type="sldNum" sz="quarter" idx="12"/>
          </p:nvPr>
        </p:nvSpPr>
        <p:spPr/>
        <p:txBody>
          <a:bodyPr/>
          <a:lstStyle/>
          <a:p>
            <a:fld id="{25079D5E-A14D-4532-B82A-C6F3CF5BA179}" type="slidenum">
              <a:rPr lang="en-US" smtClean="0"/>
              <a:t>24</a:t>
            </a:fld>
            <a:endParaRPr lang="en-US"/>
          </a:p>
        </p:txBody>
      </p:sp>
    </p:spTree>
    <p:extLst>
      <p:ext uri="{BB962C8B-B14F-4D97-AF65-F5344CB8AC3E}">
        <p14:creationId xmlns:p14="http://schemas.microsoft.com/office/powerpoint/2010/main" val="3232043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7F1FB-07F7-4EA9-AE08-17A76079FB95}"/>
              </a:ext>
            </a:extLst>
          </p:cNvPr>
          <p:cNvPicPr>
            <a:picLocks noChangeAspect="1"/>
          </p:cNvPicPr>
          <p:nvPr/>
        </p:nvPicPr>
        <p:blipFill>
          <a:blip r:embed="rId2"/>
          <a:stretch>
            <a:fillRect/>
          </a:stretch>
        </p:blipFill>
        <p:spPr>
          <a:xfrm>
            <a:off x="1695450" y="2071687"/>
            <a:ext cx="8801100" cy="2714625"/>
          </a:xfrm>
          <a:prstGeom prst="rect">
            <a:avLst/>
          </a:prstGeom>
        </p:spPr>
      </p:pic>
      <p:sp>
        <p:nvSpPr>
          <p:cNvPr id="2" name="Slide Number Placeholder 1">
            <a:extLst>
              <a:ext uri="{FF2B5EF4-FFF2-40B4-BE49-F238E27FC236}">
                <a16:creationId xmlns:a16="http://schemas.microsoft.com/office/drawing/2014/main" id="{82670055-F655-0586-37DA-1106FED95FEE}"/>
              </a:ext>
            </a:extLst>
          </p:cNvPr>
          <p:cNvSpPr>
            <a:spLocks noGrp="1"/>
          </p:cNvSpPr>
          <p:nvPr>
            <p:ph type="sldNum" sz="quarter" idx="12"/>
          </p:nvPr>
        </p:nvSpPr>
        <p:spPr/>
        <p:txBody>
          <a:bodyPr/>
          <a:lstStyle/>
          <a:p>
            <a:fld id="{25079D5E-A14D-4532-B82A-C6F3CF5BA179}" type="slidenum">
              <a:rPr lang="en-US" smtClean="0"/>
              <a:t>25</a:t>
            </a:fld>
            <a:endParaRPr lang="en-US"/>
          </a:p>
        </p:txBody>
      </p:sp>
    </p:spTree>
    <p:extLst>
      <p:ext uri="{BB962C8B-B14F-4D97-AF65-F5344CB8AC3E}">
        <p14:creationId xmlns:p14="http://schemas.microsoft.com/office/powerpoint/2010/main" val="138773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7208A-72B5-498F-9F2D-80EFBE7C365D}"/>
              </a:ext>
            </a:extLst>
          </p:cNvPr>
          <p:cNvPicPr>
            <a:picLocks noChangeAspect="1"/>
          </p:cNvPicPr>
          <p:nvPr/>
        </p:nvPicPr>
        <p:blipFill>
          <a:blip r:embed="rId2"/>
          <a:stretch>
            <a:fillRect/>
          </a:stretch>
        </p:blipFill>
        <p:spPr>
          <a:xfrm>
            <a:off x="1714500" y="1009650"/>
            <a:ext cx="8763000" cy="4838700"/>
          </a:xfrm>
          <a:prstGeom prst="rect">
            <a:avLst/>
          </a:prstGeom>
        </p:spPr>
      </p:pic>
      <p:sp>
        <p:nvSpPr>
          <p:cNvPr id="2" name="Slide Number Placeholder 1">
            <a:extLst>
              <a:ext uri="{FF2B5EF4-FFF2-40B4-BE49-F238E27FC236}">
                <a16:creationId xmlns:a16="http://schemas.microsoft.com/office/drawing/2014/main" id="{8C5E2AD1-E186-3D3E-5613-E0861AFABBDA}"/>
              </a:ext>
            </a:extLst>
          </p:cNvPr>
          <p:cNvSpPr>
            <a:spLocks noGrp="1"/>
          </p:cNvSpPr>
          <p:nvPr>
            <p:ph type="sldNum" sz="quarter" idx="12"/>
          </p:nvPr>
        </p:nvSpPr>
        <p:spPr/>
        <p:txBody>
          <a:bodyPr/>
          <a:lstStyle/>
          <a:p>
            <a:fld id="{25079D5E-A14D-4532-B82A-C6F3CF5BA179}" type="slidenum">
              <a:rPr lang="en-US" smtClean="0"/>
              <a:t>26</a:t>
            </a:fld>
            <a:endParaRPr lang="en-US"/>
          </a:p>
        </p:txBody>
      </p:sp>
    </p:spTree>
    <p:extLst>
      <p:ext uri="{BB962C8B-B14F-4D97-AF65-F5344CB8AC3E}">
        <p14:creationId xmlns:p14="http://schemas.microsoft.com/office/powerpoint/2010/main" val="4214863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40DFD-C371-4C4C-959D-014007A0C613}"/>
              </a:ext>
            </a:extLst>
          </p:cNvPr>
          <p:cNvPicPr>
            <a:picLocks noChangeAspect="1"/>
          </p:cNvPicPr>
          <p:nvPr/>
        </p:nvPicPr>
        <p:blipFill>
          <a:blip r:embed="rId2"/>
          <a:stretch>
            <a:fillRect/>
          </a:stretch>
        </p:blipFill>
        <p:spPr>
          <a:xfrm>
            <a:off x="3307976" y="519209"/>
            <a:ext cx="5576048" cy="5819582"/>
          </a:xfrm>
          <a:prstGeom prst="rect">
            <a:avLst/>
          </a:prstGeom>
        </p:spPr>
      </p:pic>
      <p:sp>
        <p:nvSpPr>
          <p:cNvPr id="2" name="Slide Number Placeholder 1">
            <a:extLst>
              <a:ext uri="{FF2B5EF4-FFF2-40B4-BE49-F238E27FC236}">
                <a16:creationId xmlns:a16="http://schemas.microsoft.com/office/drawing/2014/main" id="{75FB9C43-801F-B2DF-B093-A727AAB1F6EA}"/>
              </a:ext>
            </a:extLst>
          </p:cNvPr>
          <p:cNvSpPr>
            <a:spLocks noGrp="1"/>
          </p:cNvSpPr>
          <p:nvPr>
            <p:ph type="sldNum" sz="quarter" idx="12"/>
          </p:nvPr>
        </p:nvSpPr>
        <p:spPr/>
        <p:txBody>
          <a:bodyPr/>
          <a:lstStyle/>
          <a:p>
            <a:fld id="{25079D5E-A14D-4532-B82A-C6F3CF5BA179}" type="slidenum">
              <a:rPr lang="en-US" smtClean="0"/>
              <a:t>27</a:t>
            </a:fld>
            <a:endParaRPr lang="en-US"/>
          </a:p>
        </p:txBody>
      </p:sp>
    </p:spTree>
    <p:extLst>
      <p:ext uri="{BB962C8B-B14F-4D97-AF65-F5344CB8AC3E}">
        <p14:creationId xmlns:p14="http://schemas.microsoft.com/office/powerpoint/2010/main" val="151511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DC9200-2160-455D-A204-49FD89FC6DC4}"/>
              </a:ext>
            </a:extLst>
          </p:cNvPr>
          <p:cNvPicPr>
            <a:picLocks noChangeAspect="1"/>
          </p:cNvPicPr>
          <p:nvPr/>
        </p:nvPicPr>
        <p:blipFill>
          <a:blip r:embed="rId2"/>
          <a:stretch>
            <a:fillRect/>
          </a:stretch>
        </p:blipFill>
        <p:spPr>
          <a:xfrm>
            <a:off x="1090612" y="1214437"/>
            <a:ext cx="10010775" cy="4429125"/>
          </a:xfrm>
          <a:prstGeom prst="rect">
            <a:avLst/>
          </a:prstGeom>
        </p:spPr>
      </p:pic>
      <p:sp>
        <p:nvSpPr>
          <p:cNvPr id="2" name="Slide Number Placeholder 1">
            <a:extLst>
              <a:ext uri="{FF2B5EF4-FFF2-40B4-BE49-F238E27FC236}">
                <a16:creationId xmlns:a16="http://schemas.microsoft.com/office/drawing/2014/main" id="{1A071179-9F19-0D8B-D721-3E70307D320D}"/>
              </a:ext>
            </a:extLst>
          </p:cNvPr>
          <p:cNvSpPr>
            <a:spLocks noGrp="1"/>
          </p:cNvSpPr>
          <p:nvPr>
            <p:ph type="sldNum" sz="quarter" idx="12"/>
          </p:nvPr>
        </p:nvSpPr>
        <p:spPr/>
        <p:txBody>
          <a:bodyPr/>
          <a:lstStyle/>
          <a:p>
            <a:fld id="{25079D5E-A14D-4532-B82A-C6F3CF5BA179}" type="slidenum">
              <a:rPr lang="en-US" smtClean="0"/>
              <a:t>28</a:t>
            </a:fld>
            <a:endParaRPr lang="en-US"/>
          </a:p>
        </p:txBody>
      </p:sp>
    </p:spTree>
    <p:extLst>
      <p:ext uri="{BB962C8B-B14F-4D97-AF65-F5344CB8AC3E}">
        <p14:creationId xmlns:p14="http://schemas.microsoft.com/office/powerpoint/2010/main" val="267767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4BD48-72F4-412E-B105-21BD09E35101}"/>
              </a:ext>
            </a:extLst>
          </p:cNvPr>
          <p:cNvPicPr>
            <a:picLocks noChangeAspect="1"/>
          </p:cNvPicPr>
          <p:nvPr/>
        </p:nvPicPr>
        <p:blipFill>
          <a:blip r:embed="rId2"/>
          <a:stretch>
            <a:fillRect/>
          </a:stretch>
        </p:blipFill>
        <p:spPr>
          <a:xfrm>
            <a:off x="1157287" y="1176337"/>
            <a:ext cx="9877425" cy="4505325"/>
          </a:xfrm>
          <a:prstGeom prst="rect">
            <a:avLst/>
          </a:prstGeom>
        </p:spPr>
      </p:pic>
      <p:sp>
        <p:nvSpPr>
          <p:cNvPr id="2" name="Slide Number Placeholder 1">
            <a:extLst>
              <a:ext uri="{FF2B5EF4-FFF2-40B4-BE49-F238E27FC236}">
                <a16:creationId xmlns:a16="http://schemas.microsoft.com/office/drawing/2014/main" id="{B027F159-D55D-F6FB-BC42-A225E629A2AD}"/>
              </a:ext>
            </a:extLst>
          </p:cNvPr>
          <p:cNvSpPr>
            <a:spLocks noGrp="1"/>
          </p:cNvSpPr>
          <p:nvPr>
            <p:ph type="sldNum" sz="quarter" idx="12"/>
          </p:nvPr>
        </p:nvSpPr>
        <p:spPr/>
        <p:txBody>
          <a:bodyPr/>
          <a:lstStyle/>
          <a:p>
            <a:fld id="{25079D5E-A14D-4532-B82A-C6F3CF5BA179}" type="slidenum">
              <a:rPr lang="en-US" smtClean="0"/>
              <a:t>29</a:t>
            </a:fld>
            <a:endParaRPr lang="en-US"/>
          </a:p>
        </p:txBody>
      </p:sp>
    </p:spTree>
    <p:extLst>
      <p:ext uri="{BB962C8B-B14F-4D97-AF65-F5344CB8AC3E}">
        <p14:creationId xmlns:p14="http://schemas.microsoft.com/office/powerpoint/2010/main" val="89533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with medium confidence">
            <a:extLst>
              <a:ext uri="{FF2B5EF4-FFF2-40B4-BE49-F238E27FC236}">
                <a16:creationId xmlns:a16="http://schemas.microsoft.com/office/drawing/2014/main" id="{0580A81B-B0DB-4FC5-A3CA-799146434E84}"/>
              </a:ext>
            </a:extLst>
          </p:cNvPr>
          <p:cNvPicPr>
            <a:picLocks noChangeAspect="1"/>
          </p:cNvPicPr>
          <p:nvPr/>
        </p:nvPicPr>
        <p:blipFill rotWithShape="1">
          <a:blip r:embed="rId2">
            <a:extLst>
              <a:ext uri="{28A0092B-C50C-407E-A947-70E740481C1C}">
                <a14:useLocalDpi xmlns:a14="http://schemas.microsoft.com/office/drawing/2010/main" val="0"/>
              </a:ext>
            </a:extLst>
          </a:blip>
          <a:srcRect r="4737"/>
          <a:stretch/>
        </p:blipFill>
        <p:spPr>
          <a:xfrm>
            <a:off x="5658860" y="0"/>
            <a:ext cx="6533140" cy="6858000"/>
          </a:xfrm>
          <a:prstGeom prst="rect">
            <a:avLst/>
          </a:prstGeom>
        </p:spPr>
      </p:pic>
      <p:grpSp>
        <p:nvGrpSpPr>
          <p:cNvPr id="5" name="Group 4">
            <a:extLst>
              <a:ext uri="{FF2B5EF4-FFF2-40B4-BE49-F238E27FC236}">
                <a16:creationId xmlns:a16="http://schemas.microsoft.com/office/drawing/2014/main" id="{49090F0C-4FB8-4C0C-BE72-0EEBB9580E34}"/>
              </a:ext>
            </a:extLst>
          </p:cNvPr>
          <p:cNvGrpSpPr/>
          <p:nvPr/>
        </p:nvGrpSpPr>
        <p:grpSpPr>
          <a:xfrm>
            <a:off x="665259" y="1940704"/>
            <a:ext cx="5651821" cy="2976591"/>
            <a:chOff x="561975" y="1529834"/>
            <a:chExt cx="6096000" cy="2976591"/>
          </a:xfrm>
        </p:grpSpPr>
        <p:sp>
          <p:nvSpPr>
            <p:cNvPr id="6" name="TextBox 5">
              <a:extLst>
                <a:ext uri="{FF2B5EF4-FFF2-40B4-BE49-F238E27FC236}">
                  <a16:creationId xmlns:a16="http://schemas.microsoft.com/office/drawing/2014/main" id="{38993938-9D77-41A1-B11A-AA2652368D1B}"/>
                </a:ext>
              </a:extLst>
            </p:cNvPr>
            <p:cNvSpPr txBox="1"/>
            <p:nvPr/>
          </p:nvSpPr>
          <p:spPr>
            <a:xfrm>
              <a:off x="561975" y="2475100"/>
              <a:ext cx="5347118" cy="2031325"/>
            </a:xfrm>
            <a:prstGeom prst="rect">
              <a:avLst/>
            </a:prstGeom>
            <a:noFill/>
          </p:spPr>
          <p:txBody>
            <a:bodyPr wrap="square">
              <a:spAutoFit/>
            </a:bodyPr>
            <a:lstStyle/>
            <a:p>
              <a:r>
                <a:rPr lang="en-US" dirty="0">
                  <a:solidFill>
                    <a:srgbClr val="1B1464"/>
                  </a:solidFill>
                  <a:latin typeface="Helvetica" pitchFamily="2" charset="0"/>
                </a:rPr>
                <a:t>Handwritten digit classification is a well-known and important problem in the field of optical character recognition (OCR). The primary challenge is correctly classifying digits which are highly varied in their visual characteristics primarily due to the writing styles of different individuals.</a:t>
              </a:r>
            </a:p>
          </p:txBody>
        </p:sp>
        <p:sp>
          <p:nvSpPr>
            <p:cNvPr id="7" name="TextBox 6">
              <a:extLst>
                <a:ext uri="{FF2B5EF4-FFF2-40B4-BE49-F238E27FC236}">
                  <a16:creationId xmlns:a16="http://schemas.microsoft.com/office/drawing/2014/main" id="{414708E9-B79E-4F40-B296-D4DB8AB53E6D}"/>
                </a:ext>
              </a:extLst>
            </p:cNvPr>
            <p:cNvSpPr txBox="1"/>
            <p:nvPr/>
          </p:nvSpPr>
          <p:spPr>
            <a:xfrm>
              <a:off x="561975" y="1529834"/>
              <a:ext cx="6096000" cy="769441"/>
            </a:xfrm>
            <a:prstGeom prst="rect">
              <a:avLst/>
            </a:prstGeom>
            <a:noFill/>
          </p:spPr>
          <p:txBody>
            <a:bodyPr wrap="square">
              <a:spAutoFit/>
            </a:bodyPr>
            <a:lstStyle/>
            <a:p>
              <a:r>
                <a:rPr lang="en-US" sz="4400" b="1" dirty="0">
                  <a:solidFill>
                    <a:srgbClr val="1B1464"/>
                  </a:solidFill>
                  <a:latin typeface="Helvetica" pitchFamily="2" charset="0"/>
                </a:rPr>
                <a:t>Description</a:t>
              </a:r>
            </a:p>
          </p:txBody>
        </p:sp>
      </p:grpSp>
      <p:sp>
        <p:nvSpPr>
          <p:cNvPr id="2" name="Slide Number Placeholder 1">
            <a:extLst>
              <a:ext uri="{FF2B5EF4-FFF2-40B4-BE49-F238E27FC236}">
                <a16:creationId xmlns:a16="http://schemas.microsoft.com/office/drawing/2014/main" id="{8CDD5754-1304-6B60-5E7C-B534887BE8C6}"/>
              </a:ext>
            </a:extLst>
          </p:cNvPr>
          <p:cNvSpPr>
            <a:spLocks noGrp="1"/>
          </p:cNvSpPr>
          <p:nvPr>
            <p:ph type="sldNum" sz="quarter" idx="12"/>
          </p:nvPr>
        </p:nvSpPr>
        <p:spPr/>
        <p:txBody>
          <a:bodyPr/>
          <a:lstStyle/>
          <a:p>
            <a:fld id="{25079D5E-A14D-4532-B82A-C6F3CF5BA179}" type="slidenum">
              <a:rPr lang="en-US" smtClean="0"/>
              <a:t>3</a:t>
            </a:fld>
            <a:endParaRPr lang="en-US"/>
          </a:p>
        </p:txBody>
      </p:sp>
    </p:spTree>
    <p:extLst>
      <p:ext uri="{BB962C8B-B14F-4D97-AF65-F5344CB8AC3E}">
        <p14:creationId xmlns:p14="http://schemas.microsoft.com/office/powerpoint/2010/main" val="2904717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A317D3-B688-41E6-BC4F-E4F992E4C41B}"/>
              </a:ext>
            </a:extLst>
          </p:cNvPr>
          <p:cNvGrpSpPr/>
          <p:nvPr/>
        </p:nvGrpSpPr>
        <p:grpSpPr>
          <a:xfrm>
            <a:off x="910277" y="1138518"/>
            <a:ext cx="10371446" cy="4580964"/>
            <a:chOff x="445592" y="1138518"/>
            <a:chExt cx="10371446" cy="4580964"/>
          </a:xfrm>
        </p:grpSpPr>
        <p:pic>
          <p:nvPicPr>
            <p:cNvPr id="5" name="Picture 4">
              <a:extLst>
                <a:ext uri="{FF2B5EF4-FFF2-40B4-BE49-F238E27FC236}">
                  <a16:creationId xmlns:a16="http://schemas.microsoft.com/office/drawing/2014/main" id="{92F68F1E-C57A-41B8-AF2D-FA5BEDC8597E}"/>
                </a:ext>
              </a:extLst>
            </p:cNvPr>
            <p:cNvPicPr>
              <a:picLocks noChangeAspect="1"/>
            </p:cNvPicPr>
            <p:nvPr/>
          </p:nvPicPr>
          <p:blipFill rotWithShape="1">
            <a:blip r:embed="rId2"/>
            <a:srcRect r="44687"/>
            <a:stretch/>
          </p:blipFill>
          <p:spPr>
            <a:xfrm>
              <a:off x="445592" y="1138518"/>
              <a:ext cx="5650408" cy="4580964"/>
            </a:xfrm>
            <a:prstGeom prst="rect">
              <a:avLst/>
            </a:prstGeom>
          </p:spPr>
        </p:pic>
        <p:pic>
          <p:nvPicPr>
            <p:cNvPr id="4098" name="Picture 2">
              <a:extLst>
                <a:ext uri="{FF2B5EF4-FFF2-40B4-BE49-F238E27FC236}">
                  <a16:creationId xmlns:a16="http://schemas.microsoft.com/office/drawing/2014/main" id="{E6C4C75D-252C-4549-BED6-A645C8449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338" y="1385607"/>
              <a:ext cx="4457700" cy="433387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64244F4E-84CF-E861-D707-BF63650BAA43}"/>
              </a:ext>
            </a:extLst>
          </p:cNvPr>
          <p:cNvSpPr>
            <a:spLocks noGrp="1"/>
          </p:cNvSpPr>
          <p:nvPr>
            <p:ph type="sldNum" sz="quarter" idx="12"/>
          </p:nvPr>
        </p:nvSpPr>
        <p:spPr/>
        <p:txBody>
          <a:bodyPr/>
          <a:lstStyle/>
          <a:p>
            <a:fld id="{25079D5E-A14D-4532-B82A-C6F3CF5BA179}" type="slidenum">
              <a:rPr lang="en-US" smtClean="0"/>
              <a:t>30</a:t>
            </a:fld>
            <a:endParaRPr lang="en-US"/>
          </a:p>
        </p:txBody>
      </p:sp>
    </p:spTree>
    <p:extLst>
      <p:ext uri="{BB962C8B-B14F-4D97-AF65-F5344CB8AC3E}">
        <p14:creationId xmlns:p14="http://schemas.microsoft.com/office/powerpoint/2010/main" val="212429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0A7886-888C-4DF5-A52D-29B62970B241}"/>
              </a:ext>
            </a:extLst>
          </p:cNvPr>
          <p:cNvSpPr/>
          <p:nvPr/>
        </p:nvSpPr>
        <p:spPr>
          <a:xfrm>
            <a:off x="0" y="0"/>
            <a:ext cx="12192000" cy="6858000"/>
          </a:xfrm>
          <a:prstGeom prst="rect">
            <a:avLst/>
          </a:prstGeom>
          <a:solidFill>
            <a:srgbClr val="21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 Robot Waving - Royalty-Free GIF - Animated Sticker - Free PNG - Animated  Icon">
            <a:extLst>
              <a:ext uri="{FF2B5EF4-FFF2-40B4-BE49-F238E27FC236}">
                <a16:creationId xmlns:a16="http://schemas.microsoft.com/office/drawing/2014/main" id="{831552C3-374A-4046-B605-6FDEDD5D51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76845" y="1335656"/>
            <a:ext cx="4186688" cy="4186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Earth Day Gif | Gif animated images, Earth day drawing, Earth  illustration">
            <a:extLst>
              <a:ext uri="{FF2B5EF4-FFF2-40B4-BE49-F238E27FC236}">
                <a16:creationId xmlns:a16="http://schemas.microsoft.com/office/drawing/2014/main" id="{616D5EAF-D709-49B4-9154-C907E44259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092CEC-99A1-4808-A2DC-8B12BAF064E5}"/>
              </a:ext>
            </a:extLst>
          </p:cNvPr>
          <p:cNvSpPr txBox="1"/>
          <p:nvPr/>
        </p:nvSpPr>
        <p:spPr>
          <a:xfrm>
            <a:off x="563593" y="2828835"/>
            <a:ext cx="4875363" cy="1200329"/>
          </a:xfrm>
          <a:prstGeom prst="rect">
            <a:avLst/>
          </a:prstGeom>
          <a:noFill/>
        </p:spPr>
        <p:txBody>
          <a:bodyPr wrap="square" rtlCol="0">
            <a:spAutoFit/>
          </a:bodyPr>
          <a:lstStyle/>
          <a:p>
            <a:r>
              <a:rPr lang="en-US" sz="7200" dirty="0">
                <a:solidFill>
                  <a:srgbClr val="FFFFFF"/>
                </a:solidFill>
                <a:latin typeface="Exo SemiBold" pitchFamily="2" charset="0"/>
              </a:rPr>
              <a:t>Thank You</a:t>
            </a:r>
          </a:p>
        </p:txBody>
      </p:sp>
      <p:sp>
        <p:nvSpPr>
          <p:cNvPr id="3" name="Slide Number Placeholder 2">
            <a:extLst>
              <a:ext uri="{FF2B5EF4-FFF2-40B4-BE49-F238E27FC236}">
                <a16:creationId xmlns:a16="http://schemas.microsoft.com/office/drawing/2014/main" id="{2936F004-1F7F-A911-3D9A-7BBE1DF4AF8D}"/>
              </a:ext>
            </a:extLst>
          </p:cNvPr>
          <p:cNvSpPr>
            <a:spLocks noGrp="1"/>
          </p:cNvSpPr>
          <p:nvPr>
            <p:ph type="sldNum" sz="quarter" idx="12"/>
          </p:nvPr>
        </p:nvSpPr>
        <p:spPr/>
        <p:txBody>
          <a:bodyPr/>
          <a:lstStyle/>
          <a:p>
            <a:fld id="{25079D5E-A14D-4532-B82A-C6F3CF5BA179}" type="slidenum">
              <a:rPr lang="en-US" smtClean="0"/>
              <a:t>31</a:t>
            </a:fld>
            <a:endParaRPr lang="en-US"/>
          </a:p>
        </p:txBody>
      </p:sp>
    </p:spTree>
    <p:extLst>
      <p:ext uri="{BB962C8B-B14F-4D97-AF65-F5344CB8AC3E}">
        <p14:creationId xmlns:p14="http://schemas.microsoft.com/office/powerpoint/2010/main" val="158981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EDEB97-51E0-48FA-9C25-4164F8CFA4CE}"/>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Premium Vector | Computation of big data center, information processing  database.">
            <a:extLst>
              <a:ext uri="{FF2B5EF4-FFF2-40B4-BE49-F238E27FC236}">
                <a16:creationId xmlns:a16="http://schemas.microsoft.com/office/drawing/2014/main" id="{C92B16F9-DA53-4D9F-896F-553077114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080" y="788894"/>
            <a:ext cx="5280212" cy="52802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7AA3F95-F4A5-4E98-A55C-FA51C1240A03}"/>
              </a:ext>
            </a:extLst>
          </p:cNvPr>
          <p:cNvGrpSpPr/>
          <p:nvPr/>
        </p:nvGrpSpPr>
        <p:grpSpPr>
          <a:xfrm>
            <a:off x="665259" y="1940704"/>
            <a:ext cx="5651821" cy="3051516"/>
            <a:chOff x="561975" y="1529834"/>
            <a:chExt cx="6096000" cy="3051516"/>
          </a:xfrm>
        </p:grpSpPr>
        <p:sp>
          <p:nvSpPr>
            <p:cNvPr id="7" name="TextBox 6">
              <a:extLst>
                <a:ext uri="{FF2B5EF4-FFF2-40B4-BE49-F238E27FC236}">
                  <a16:creationId xmlns:a16="http://schemas.microsoft.com/office/drawing/2014/main" id="{20E83637-61F0-4D6B-A45C-E36CCB3E2D7D}"/>
                </a:ext>
              </a:extLst>
            </p:cNvPr>
            <p:cNvSpPr txBox="1"/>
            <p:nvPr/>
          </p:nvSpPr>
          <p:spPr>
            <a:xfrm>
              <a:off x="561975" y="2550025"/>
              <a:ext cx="5347118" cy="2031325"/>
            </a:xfrm>
            <a:prstGeom prst="rect">
              <a:avLst/>
            </a:prstGeom>
            <a:noFill/>
          </p:spPr>
          <p:txBody>
            <a:bodyPr wrap="square">
              <a:spAutoFit/>
            </a:bodyPr>
            <a:lstStyle/>
            <a:p>
              <a:pPr marL="285750" indent="-285750">
                <a:buFont typeface="Arial" panose="020B0604020202020204" pitchFamily="34" charset="0"/>
                <a:buChar char="•"/>
              </a:pPr>
              <a:r>
                <a:rPr lang="en-US" dirty="0" err="1">
                  <a:solidFill>
                    <a:srgbClr val="1B1464"/>
                  </a:solidFill>
                  <a:latin typeface="Helvetica" pitchFamily="2" charset="0"/>
                </a:rPr>
                <a:t>Ekush</a:t>
              </a:r>
              <a:endParaRPr lang="en-US" dirty="0">
                <a:solidFill>
                  <a:srgbClr val="1B1464"/>
                </a:solidFill>
                <a:latin typeface="Helvetica" pitchFamily="2" charset="0"/>
              </a:endParaRP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a:solidFill>
                    <a:srgbClr val="1B1464"/>
                  </a:solidFill>
                  <a:latin typeface="Helvetica" pitchFamily="2" charset="0"/>
                </a:rPr>
                <a:t>Bengali.ai</a:t>
              </a: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err="1">
                  <a:solidFill>
                    <a:srgbClr val="1B1464"/>
                  </a:solidFill>
                  <a:latin typeface="Helvetica" pitchFamily="2" charset="0"/>
                </a:rPr>
                <a:t>Keras</a:t>
              </a:r>
              <a:endParaRPr lang="en-US" dirty="0">
                <a:solidFill>
                  <a:srgbClr val="1B1464"/>
                </a:solidFill>
                <a:latin typeface="Helvetica" pitchFamily="2" charset="0"/>
              </a:endParaRP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err="1">
                  <a:solidFill>
                    <a:srgbClr val="1B1464"/>
                  </a:solidFill>
                  <a:latin typeface="Helvetica" pitchFamily="2" charset="0"/>
                </a:rPr>
                <a:t>NumtaDB</a:t>
              </a:r>
              <a:endParaRPr lang="en-US" dirty="0">
                <a:solidFill>
                  <a:srgbClr val="1B1464"/>
                </a:solidFill>
                <a:latin typeface="Helvetica" pitchFamily="2" charset="0"/>
              </a:endParaRPr>
            </a:p>
          </p:txBody>
        </p:sp>
        <p:sp>
          <p:nvSpPr>
            <p:cNvPr id="8" name="TextBox 7">
              <a:extLst>
                <a:ext uri="{FF2B5EF4-FFF2-40B4-BE49-F238E27FC236}">
                  <a16:creationId xmlns:a16="http://schemas.microsoft.com/office/drawing/2014/main" id="{32AF02A0-EFF8-4CCC-A645-694737242FD1}"/>
                </a:ext>
              </a:extLst>
            </p:cNvPr>
            <p:cNvSpPr txBox="1"/>
            <p:nvPr/>
          </p:nvSpPr>
          <p:spPr>
            <a:xfrm>
              <a:off x="561975" y="1529834"/>
              <a:ext cx="6096000" cy="707886"/>
            </a:xfrm>
            <a:prstGeom prst="rect">
              <a:avLst/>
            </a:prstGeom>
            <a:noFill/>
          </p:spPr>
          <p:txBody>
            <a:bodyPr wrap="square">
              <a:spAutoFit/>
            </a:bodyPr>
            <a:lstStyle/>
            <a:p>
              <a:r>
                <a:rPr lang="en-US" sz="4000" b="1" dirty="0">
                  <a:solidFill>
                    <a:srgbClr val="1B1464"/>
                  </a:solidFill>
                  <a:latin typeface="Helvetica" pitchFamily="2" charset="0"/>
                </a:rPr>
                <a:t>Dataset Collection</a:t>
              </a:r>
            </a:p>
          </p:txBody>
        </p:sp>
      </p:grpSp>
      <p:sp>
        <p:nvSpPr>
          <p:cNvPr id="2" name="Slide Number Placeholder 1">
            <a:extLst>
              <a:ext uri="{FF2B5EF4-FFF2-40B4-BE49-F238E27FC236}">
                <a16:creationId xmlns:a16="http://schemas.microsoft.com/office/drawing/2014/main" id="{7BA11F03-C158-907A-2F63-94BED97CEAEE}"/>
              </a:ext>
            </a:extLst>
          </p:cNvPr>
          <p:cNvSpPr>
            <a:spLocks noGrp="1"/>
          </p:cNvSpPr>
          <p:nvPr>
            <p:ph type="sldNum" sz="quarter" idx="12"/>
          </p:nvPr>
        </p:nvSpPr>
        <p:spPr/>
        <p:txBody>
          <a:bodyPr/>
          <a:lstStyle/>
          <a:p>
            <a:fld id="{25079D5E-A14D-4532-B82A-C6F3CF5BA179}" type="slidenum">
              <a:rPr lang="en-US" smtClean="0"/>
              <a:t>4</a:t>
            </a:fld>
            <a:endParaRPr lang="en-US"/>
          </a:p>
        </p:txBody>
      </p:sp>
    </p:spTree>
    <p:extLst>
      <p:ext uri="{BB962C8B-B14F-4D97-AF65-F5344CB8AC3E}">
        <p14:creationId xmlns:p14="http://schemas.microsoft.com/office/powerpoint/2010/main" val="420494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E2EBA-5111-47F6-B032-1B240DCCA64F}"/>
              </a:ext>
            </a:extLst>
          </p:cNvPr>
          <p:cNvPicPr>
            <a:picLocks noChangeAspect="1"/>
          </p:cNvPicPr>
          <p:nvPr/>
        </p:nvPicPr>
        <p:blipFill>
          <a:blip r:embed="rId2"/>
          <a:stretch>
            <a:fillRect/>
          </a:stretch>
        </p:blipFill>
        <p:spPr>
          <a:xfrm>
            <a:off x="1237129" y="1628897"/>
            <a:ext cx="9717742" cy="3600206"/>
          </a:xfrm>
          <a:prstGeom prst="rect">
            <a:avLst/>
          </a:prstGeom>
        </p:spPr>
      </p:pic>
      <p:sp>
        <p:nvSpPr>
          <p:cNvPr id="2" name="Slide Number Placeholder 1">
            <a:extLst>
              <a:ext uri="{FF2B5EF4-FFF2-40B4-BE49-F238E27FC236}">
                <a16:creationId xmlns:a16="http://schemas.microsoft.com/office/drawing/2014/main" id="{E5E7888F-FDFE-75E5-10EC-2D07DBA0A259}"/>
              </a:ext>
            </a:extLst>
          </p:cNvPr>
          <p:cNvSpPr>
            <a:spLocks noGrp="1"/>
          </p:cNvSpPr>
          <p:nvPr>
            <p:ph type="sldNum" sz="quarter" idx="12"/>
          </p:nvPr>
        </p:nvSpPr>
        <p:spPr/>
        <p:txBody>
          <a:bodyPr/>
          <a:lstStyle/>
          <a:p>
            <a:fld id="{25079D5E-A14D-4532-B82A-C6F3CF5BA179}" type="slidenum">
              <a:rPr lang="en-US" smtClean="0"/>
              <a:t>5</a:t>
            </a:fld>
            <a:endParaRPr lang="en-US"/>
          </a:p>
        </p:txBody>
      </p:sp>
    </p:spTree>
    <p:extLst>
      <p:ext uri="{BB962C8B-B14F-4D97-AF65-F5344CB8AC3E}">
        <p14:creationId xmlns:p14="http://schemas.microsoft.com/office/powerpoint/2010/main" val="55306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F8842-F417-497B-BB91-CFAA17DCAF5A}"/>
              </a:ext>
            </a:extLst>
          </p:cNvPr>
          <p:cNvPicPr>
            <a:picLocks noChangeAspect="1"/>
          </p:cNvPicPr>
          <p:nvPr/>
        </p:nvPicPr>
        <p:blipFill>
          <a:blip r:embed="rId2"/>
          <a:stretch>
            <a:fillRect/>
          </a:stretch>
        </p:blipFill>
        <p:spPr>
          <a:xfrm>
            <a:off x="1292591" y="1138518"/>
            <a:ext cx="9606818" cy="4580964"/>
          </a:xfrm>
          <a:prstGeom prst="rect">
            <a:avLst/>
          </a:prstGeom>
        </p:spPr>
      </p:pic>
      <p:sp>
        <p:nvSpPr>
          <p:cNvPr id="2" name="Slide Number Placeholder 1">
            <a:extLst>
              <a:ext uri="{FF2B5EF4-FFF2-40B4-BE49-F238E27FC236}">
                <a16:creationId xmlns:a16="http://schemas.microsoft.com/office/drawing/2014/main" id="{01F052BE-35A1-BE6A-C531-8F0380E40083}"/>
              </a:ext>
            </a:extLst>
          </p:cNvPr>
          <p:cNvSpPr>
            <a:spLocks noGrp="1"/>
          </p:cNvSpPr>
          <p:nvPr>
            <p:ph type="sldNum" sz="quarter" idx="12"/>
          </p:nvPr>
        </p:nvSpPr>
        <p:spPr/>
        <p:txBody>
          <a:bodyPr/>
          <a:lstStyle/>
          <a:p>
            <a:fld id="{25079D5E-A14D-4532-B82A-C6F3CF5BA179}" type="slidenum">
              <a:rPr lang="en-US" smtClean="0"/>
              <a:t>6</a:t>
            </a:fld>
            <a:endParaRPr lang="en-US"/>
          </a:p>
        </p:txBody>
      </p:sp>
    </p:spTree>
    <p:extLst>
      <p:ext uri="{BB962C8B-B14F-4D97-AF65-F5344CB8AC3E}">
        <p14:creationId xmlns:p14="http://schemas.microsoft.com/office/powerpoint/2010/main" val="314027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3F4BE-E59E-47AE-8B58-A96385D87BD7}"/>
              </a:ext>
            </a:extLst>
          </p:cNvPr>
          <p:cNvPicPr>
            <a:picLocks noChangeAspect="1"/>
          </p:cNvPicPr>
          <p:nvPr/>
        </p:nvPicPr>
        <p:blipFill>
          <a:blip r:embed="rId2"/>
          <a:stretch>
            <a:fillRect/>
          </a:stretch>
        </p:blipFill>
        <p:spPr>
          <a:xfrm>
            <a:off x="1292591" y="1177402"/>
            <a:ext cx="9606818" cy="4503196"/>
          </a:xfrm>
          <a:prstGeom prst="rect">
            <a:avLst/>
          </a:prstGeom>
        </p:spPr>
      </p:pic>
      <p:sp>
        <p:nvSpPr>
          <p:cNvPr id="2" name="Slide Number Placeholder 1">
            <a:extLst>
              <a:ext uri="{FF2B5EF4-FFF2-40B4-BE49-F238E27FC236}">
                <a16:creationId xmlns:a16="http://schemas.microsoft.com/office/drawing/2014/main" id="{4CCF61EE-F4B2-428C-899B-BB51A45594AE}"/>
              </a:ext>
            </a:extLst>
          </p:cNvPr>
          <p:cNvSpPr>
            <a:spLocks noGrp="1"/>
          </p:cNvSpPr>
          <p:nvPr>
            <p:ph type="sldNum" sz="quarter" idx="12"/>
          </p:nvPr>
        </p:nvSpPr>
        <p:spPr/>
        <p:txBody>
          <a:bodyPr/>
          <a:lstStyle/>
          <a:p>
            <a:fld id="{25079D5E-A14D-4532-B82A-C6F3CF5BA179}" type="slidenum">
              <a:rPr lang="en-US" smtClean="0"/>
              <a:t>7</a:t>
            </a:fld>
            <a:endParaRPr lang="en-US"/>
          </a:p>
        </p:txBody>
      </p:sp>
    </p:spTree>
    <p:extLst>
      <p:ext uri="{BB962C8B-B14F-4D97-AF65-F5344CB8AC3E}">
        <p14:creationId xmlns:p14="http://schemas.microsoft.com/office/powerpoint/2010/main" val="134913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C82CB9-66DE-4BAC-B892-685BC1D37C5D}"/>
              </a:ext>
            </a:extLst>
          </p:cNvPr>
          <p:cNvGrpSpPr/>
          <p:nvPr/>
        </p:nvGrpSpPr>
        <p:grpSpPr>
          <a:xfrm>
            <a:off x="1819835" y="703804"/>
            <a:ext cx="8552330" cy="5450391"/>
            <a:chOff x="1819835" y="804155"/>
            <a:chExt cx="8552330" cy="5450391"/>
          </a:xfrm>
        </p:grpSpPr>
        <p:pic>
          <p:nvPicPr>
            <p:cNvPr id="3" name="Picture 2">
              <a:extLst>
                <a:ext uri="{FF2B5EF4-FFF2-40B4-BE49-F238E27FC236}">
                  <a16:creationId xmlns:a16="http://schemas.microsoft.com/office/drawing/2014/main" id="{4D2F9609-D94B-4C35-9F2A-920E424CCFFA}"/>
                </a:ext>
              </a:extLst>
            </p:cNvPr>
            <p:cNvPicPr>
              <a:picLocks noChangeAspect="1"/>
            </p:cNvPicPr>
            <p:nvPr/>
          </p:nvPicPr>
          <p:blipFill>
            <a:blip r:embed="rId2"/>
            <a:stretch>
              <a:fillRect/>
            </a:stretch>
          </p:blipFill>
          <p:spPr>
            <a:xfrm>
              <a:off x="1819835" y="804155"/>
              <a:ext cx="8552330" cy="1090064"/>
            </a:xfrm>
            <a:prstGeom prst="rect">
              <a:avLst/>
            </a:prstGeom>
          </p:spPr>
        </p:pic>
        <p:pic>
          <p:nvPicPr>
            <p:cNvPr id="6" name="Picture 5">
              <a:extLst>
                <a:ext uri="{FF2B5EF4-FFF2-40B4-BE49-F238E27FC236}">
                  <a16:creationId xmlns:a16="http://schemas.microsoft.com/office/drawing/2014/main" id="{12BEC556-A5C8-4A53-BDE7-D72319FA42CF}"/>
                </a:ext>
              </a:extLst>
            </p:cNvPr>
            <p:cNvPicPr>
              <a:picLocks noChangeAspect="1"/>
            </p:cNvPicPr>
            <p:nvPr/>
          </p:nvPicPr>
          <p:blipFill>
            <a:blip r:embed="rId3"/>
            <a:stretch>
              <a:fillRect/>
            </a:stretch>
          </p:blipFill>
          <p:spPr>
            <a:xfrm>
              <a:off x="1819835" y="1965840"/>
              <a:ext cx="8552330" cy="4288706"/>
            </a:xfrm>
            <a:prstGeom prst="rect">
              <a:avLst/>
            </a:prstGeom>
          </p:spPr>
        </p:pic>
      </p:grpSp>
      <p:sp>
        <p:nvSpPr>
          <p:cNvPr id="2" name="Slide Number Placeholder 1">
            <a:extLst>
              <a:ext uri="{FF2B5EF4-FFF2-40B4-BE49-F238E27FC236}">
                <a16:creationId xmlns:a16="http://schemas.microsoft.com/office/drawing/2014/main" id="{9D788149-D868-408D-DB97-38A917B779A9}"/>
              </a:ext>
            </a:extLst>
          </p:cNvPr>
          <p:cNvSpPr>
            <a:spLocks noGrp="1"/>
          </p:cNvSpPr>
          <p:nvPr>
            <p:ph type="sldNum" sz="quarter" idx="12"/>
          </p:nvPr>
        </p:nvSpPr>
        <p:spPr/>
        <p:txBody>
          <a:bodyPr/>
          <a:lstStyle/>
          <a:p>
            <a:fld id="{25079D5E-A14D-4532-B82A-C6F3CF5BA179}" type="slidenum">
              <a:rPr lang="en-US" smtClean="0"/>
              <a:t>8</a:t>
            </a:fld>
            <a:endParaRPr lang="en-US"/>
          </a:p>
        </p:txBody>
      </p:sp>
    </p:spTree>
    <p:extLst>
      <p:ext uri="{BB962C8B-B14F-4D97-AF65-F5344CB8AC3E}">
        <p14:creationId xmlns:p14="http://schemas.microsoft.com/office/powerpoint/2010/main" val="103781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5F28A-45AA-459A-868B-6B7B61137ACD}"/>
              </a:ext>
            </a:extLst>
          </p:cNvPr>
          <p:cNvPicPr>
            <a:picLocks noChangeAspect="1"/>
          </p:cNvPicPr>
          <p:nvPr/>
        </p:nvPicPr>
        <p:blipFill>
          <a:blip r:embed="rId2"/>
          <a:stretch>
            <a:fillRect/>
          </a:stretch>
        </p:blipFill>
        <p:spPr>
          <a:xfrm>
            <a:off x="1270972" y="932328"/>
            <a:ext cx="9650056" cy="4993344"/>
          </a:xfrm>
          <a:prstGeom prst="rect">
            <a:avLst/>
          </a:prstGeom>
        </p:spPr>
      </p:pic>
      <p:sp>
        <p:nvSpPr>
          <p:cNvPr id="2" name="Slide Number Placeholder 1">
            <a:extLst>
              <a:ext uri="{FF2B5EF4-FFF2-40B4-BE49-F238E27FC236}">
                <a16:creationId xmlns:a16="http://schemas.microsoft.com/office/drawing/2014/main" id="{052E19EA-111E-E93E-128F-F70F4E26B70D}"/>
              </a:ext>
            </a:extLst>
          </p:cNvPr>
          <p:cNvSpPr>
            <a:spLocks noGrp="1"/>
          </p:cNvSpPr>
          <p:nvPr>
            <p:ph type="sldNum" sz="quarter" idx="12"/>
          </p:nvPr>
        </p:nvSpPr>
        <p:spPr/>
        <p:txBody>
          <a:bodyPr/>
          <a:lstStyle/>
          <a:p>
            <a:fld id="{25079D5E-A14D-4532-B82A-C6F3CF5BA179}" type="slidenum">
              <a:rPr lang="en-US" smtClean="0"/>
              <a:t>9</a:t>
            </a:fld>
            <a:endParaRPr lang="en-US"/>
          </a:p>
        </p:txBody>
      </p:sp>
    </p:spTree>
    <p:extLst>
      <p:ext uri="{BB962C8B-B14F-4D97-AF65-F5344CB8AC3E}">
        <p14:creationId xmlns:p14="http://schemas.microsoft.com/office/powerpoint/2010/main" val="355245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106</Words>
  <Application>Microsoft Office PowerPoint</Application>
  <PresentationFormat>Widescreen</PresentationFormat>
  <Paragraphs>56</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Exo SemiBold</vt:lpstr>
      <vt:lpstr>FSP DEMO - TT Fors ExtraBold</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naeem mizan</dc:creator>
  <cp:lastModifiedBy>Md. Sabik Alam Rahat</cp:lastModifiedBy>
  <cp:revision>4</cp:revision>
  <dcterms:created xsi:type="dcterms:W3CDTF">2022-09-10T08:18:27Z</dcterms:created>
  <dcterms:modified xsi:type="dcterms:W3CDTF">2022-09-10T09:36:35Z</dcterms:modified>
</cp:coreProperties>
</file>